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mp4"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Lst>
  <p:notesMasterIdLst>
    <p:notesMasterId r:id="rId33"/>
  </p:notesMasterIdLst>
  <p:sldIdLst>
    <p:sldId id="405" r:id="rId3"/>
    <p:sldId id="406" r:id="rId4"/>
    <p:sldId id="407" r:id="rId5"/>
    <p:sldId id="408" r:id="rId6"/>
    <p:sldId id="365" r:id="rId7"/>
    <p:sldId id="373" r:id="rId8"/>
    <p:sldId id="374" r:id="rId9"/>
    <p:sldId id="375" r:id="rId10"/>
    <p:sldId id="376" r:id="rId11"/>
    <p:sldId id="378" r:id="rId12"/>
    <p:sldId id="379" r:id="rId13"/>
    <p:sldId id="380" r:id="rId14"/>
    <p:sldId id="381" r:id="rId15"/>
    <p:sldId id="382" r:id="rId16"/>
    <p:sldId id="383" r:id="rId17"/>
    <p:sldId id="384" r:id="rId18"/>
    <p:sldId id="385" r:id="rId19"/>
    <p:sldId id="386" r:id="rId20"/>
    <p:sldId id="387" r:id="rId21"/>
    <p:sldId id="388" r:id="rId22"/>
    <p:sldId id="389" r:id="rId23"/>
    <p:sldId id="390" r:id="rId24"/>
    <p:sldId id="366" r:id="rId25"/>
    <p:sldId id="403" r:id="rId26"/>
    <p:sldId id="402" r:id="rId27"/>
    <p:sldId id="397" r:id="rId28"/>
    <p:sldId id="395" r:id="rId29"/>
    <p:sldId id="396" r:id="rId30"/>
    <p:sldId id="404" r:id="rId31"/>
    <p:sldId id="278" r:id="rId3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B13"/>
    <a:srgbClr val="FFFD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3" autoAdjust="0"/>
    <p:restoredTop sz="66343" autoAdjust="0"/>
  </p:normalViewPr>
  <p:slideViewPr>
    <p:cSldViewPr>
      <p:cViewPr>
        <p:scale>
          <a:sx n="63" d="100"/>
          <a:sy n="63" d="100"/>
        </p:scale>
        <p:origin x="-1024" y="-1472"/>
      </p:cViewPr>
      <p:guideLst>
        <p:guide orient="horz" pos="2160"/>
        <p:guide pos="2880"/>
      </p:guideLst>
    </p:cSldViewPr>
  </p:slideViewPr>
  <p:outlineViewPr>
    <p:cViewPr>
      <p:scale>
        <a:sx n="33" d="100"/>
        <a:sy n="33" d="100"/>
      </p:scale>
      <p:origin x="0" y="1243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theme" Target="theme/theme1.xml"/><Relationship Id="rId3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B780A5-DEB9-DB4B-841B-09FDEF78DDB7}" type="doc">
      <dgm:prSet loTypeId="urn:microsoft.com/office/officeart/2009/3/layout/StepUpProcess" loCatId="" qsTypeId="urn:microsoft.com/office/officeart/2005/8/quickstyle/simple4" qsCatId="simple" csTypeId="urn:microsoft.com/office/officeart/2005/8/colors/colorful1#1" csCatId="colorful" phldr="1"/>
      <dgm:spPr/>
      <dgm:t>
        <a:bodyPr/>
        <a:lstStyle/>
        <a:p>
          <a:endParaRPr lang="en-US"/>
        </a:p>
      </dgm:t>
    </dgm:pt>
    <dgm:pt modelId="{27B23BC9-D739-7A43-94AF-11CCB4D06AFF}">
      <dgm:prSet phldrT="[Text]"/>
      <dgm:spPr/>
      <dgm:t>
        <a:bodyPr/>
        <a:lstStyle/>
        <a:p>
          <a:r>
            <a:rPr lang="en-US" dirty="0" smtClean="0"/>
            <a:t>Passive P</a:t>
          </a:r>
          <a:endParaRPr lang="en-US" dirty="0"/>
        </a:p>
      </dgm:t>
    </dgm:pt>
    <dgm:pt modelId="{1F3EA93E-0FB3-7942-BA64-FF042C58B159}" type="parTrans" cxnId="{E1AEFB1B-B2A3-C542-BCEA-A61781FE6FC1}">
      <dgm:prSet/>
      <dgm:spPr/>
      <dgm:t>
        <a:bodyPr/>
        <a:lstStyle/>
        <a:p>
          <a:endParaRPr lang="en-US"/>
        </a:p>
      </dgm:t>
    </dgm:pt>
    <dgm:pt modelId="{FCF0FF6C-A847-E34E-BD1D-997E4D260367}" type="sibTrans" cxnId="{E1AEFB1B-B2A3-C542-BCEA-A61781FE6FC1}">
      <dgm:prSet/>
      <dgm:spPr/>
      <dgm:t>
        <a:bodyPr/>
        <a:lstStyle/>
        <a:p>
          <a:endParaRPr lang="en-US"/>
        </a:p>
      </dgm:t>
    </dgm:pt>
    <dgm:pt modelId="{3E0FC3AD-2B9B-5B4F-9C1C-18D9FC353D3A}">
      <dgm:prSet phldrT="[Text]"/>
      <dgm:spPr/>
      <dgm:t>
        <a:bodyPr/>
        <a:lstStyle/>
        <a:p>
          <a:r>
            <a:rPr lang="en-US" dirty="0" smtClean="0"/>
            <a:t>Consultation</a:t>
          </a:r>
          <a:endParaRPr lang="en-US" dirty="0"/>
        </a:p>
      </dgm:t>
    </dgm:pt>
    <dgm:pt modelId="{76A4C88C-0558-A34F-AFDF-0DAB6AEC4537}" type="parTrans" cxnId="{3A9BAFBA-8310-A14E-9501-636098E84770}">
      <dgm:prSet/>
      <dgm:spPr/>
      <dgm:t>
        <a:bodyPr/>
        <a:lstStyle/>
        <a:p>
          <a:endParaRPr lang="en-US"/>
        </a:p>
      </dgm:t>
    </dgm:pt>
    <dgm:pt modelId="{903DFD96-89A0-9F45-AB2E-775B12C8E75A}" type="sibTrans" cxnId="{3A9BAFBA-8310-A14E-9501-636098E84770}">
      <dgm:prSet/>
      <dgm:spPr/>
      <dgm:t>
        <a:bodyPr/>
        <a:lstStyle/>
        <a:p>
          <a:endParaRPr lang="en-US"/>
        </a:p>
      </dgm:t>
    </dgm:pt>
    <dgm:pt modelId="{070B8096-E55F-874A-B687-364E6F7A3C7A}">
      <dgm:prSet phldrT="[Text]"/>
      <dgm:spPr/>
      <dgm:t>
        <a:bodyPr/>
        <a:lstStyle/>
        <a:p>
          <a:r>
            <a:rPr lang="en-US" dirty="0" smtClean="0"/>
            <a:t>Functional P</a:t>
          </a:r>
          <a:endParaRPr lang="en-US" dirty="0"/>
        </a:p>
      </dgm:t>
    </dgm:pt>
    <dgm:pt modelId="{D38A940B-F4AB-C14F-8D8B-D272795B0A84}" type="parTrans" cxnId="{2903E2FA-9A7A-8A43-A0FE-E2F2A5AE0DA1}">
      <dgm:prSet/>
      <dgm:spPr/>
      <dgm:t>
        <a:bodyPr/>
        <a:lstStyle/>
        <a:p>
          <a:endParaRPr lang="en-US"/>
        </a:p>
      </dgm:t>
    </dgm:pt>
    <dgm:pt modelId="{6CB21058-2C03-2D4E-84F9-60F56AED00BA}" type="sibTrans" cxnId="{2903E2FA-9A7A-8A43-A0FE-E2F2A5AE0DA1}">
      <dgm:prSet/>
      <dgm:spPr/>
      <dgm:t>
        <a:bodyPr/>
        <a:lstStyle/>
        <a:p>
          <a:endParaRPr lang="en-US"/>
        </a:p>
      </dgm:t>
    </dgm:pt>
    <dgm:pt modelId="{22F7B96F-4FE5-5644-91E4-5C649A6AE78F}">
      <dgm:prSet/>
      <dgm:spPr/>
      <dgm:t>
        <a:bodyPr/>
        <a:lstStyle/>
        <a:p>
          <a:r>
            <a:rPr lang="en-US" dirty="0" smtClean="0"/>
            <a:t>Interactive P</a:t>
          </a:r>
          <a:endParaRPr lang="en-US" dirty="0"/>
        </a:p>
      </dgm:t>
    </dgm:pt>
    <dgm:pt modelId="{AD052166-7F73-0143-A84D-CD2731420C4A}" type="parTrans" cxnId="{50A312C1-5574-3246-AA60-4FF7102D8DB8}">
      <dgm:prSet/>
      <dgm:spPr/>
      <dgm:t>
        <a:bodyPr/>
        <a:lstStyle/>
        <a:p>
          <a:endParaRPr lang="en-US"/>
        </a:p>
      </dgm:t>
    </dgm:pt>
    <dgm:pt modelId="{2AFC0CCB-874D-0644-AABE-060FA6A8D9C7}" type="sibTrans" cxnId="{50A312C1-5574-3246-AA60-4FF7102D8DB8}">
      <dgm:prSet/>
      <dgm:spPr/>
      <dgm:t>
        <a:bodyPr/>
        <a:lstStyle/>
        <a:p>
          <a:endParaRPr lang="en-US"/>
        </a:p>
      </dgm:t>
    </dgm:pt>
    <dgm:pt modelId="{A01165F4-A447-2A40-BD0B-C2AA023F7571}">
      <dgm:prSet/>
      <dgm:spPr/>
      <dgm:t>
        <a:bodyPr/>
        <a:lstStyle/>
        <a:p>
          <a:r>
            <a:rPr lang="en-US" dirty="0" smtClean="0"/>
            <a:t>Self-mobilization</a:t>
          </a:r>
          <a:endParaRPr lang="en-US" dirty="0"/>
        </a:p>
      </dgm:t>
    </dgm:pt>
    <dgm:pt modelId="{205322B7-C13C-BE40-A693-A806DEC8C691}" type="parTrans" cxnId="{85E6BE71-CB0A-154B-B101-6F1A03115D33}">
      <dgm:prSet/>
      <dgm:spPr/>
      <dgm:t>
        <a:bodyPr/>
        <a:lstStyle/>
        <a:p>
          <a:endParaRPr lang="en-US"/>
        </a:p>
      </dgm:t>
    </dgm:pt>
    <dgm:pt modelId="{DDD706D5-8222-BF49-8D33-917AB9DB6E14}" type="sibTrans" cxnId="{85E6BE71-CB0A-154B-B101-6F1A03115D33}">
      <dgm:prSet/>
      <dgm:spPr/>
      <dgm:t>
        <a:bodyPr/>
        <a:lstStyle/>
        <a:p>
          <a:endParaRPr lang="en-US"/>
        </a:p>
      </dgm:t>
    </dgm:pt>
    <dgm:pt modelId="{CCB58256-8098-C440-AC2E-75F661C5CD99}" type="pres">
      <dgm:prSet presAssocID="{2CB780A5-DEB9-DB4B-841B-09FDEF78DDB7}" presName="rootnode" presStyleCnt="0">
        <dgm:presLayoutVars>
          <dgm:chMax/>
          <dgm:chPref/>
          <dgm:dir/>
          <dgm:animLvl val="lvl"/>
        </dgm:presLayoutVars>
      </dgm:prSet>
      <dgm:spPr/>
      <dgm:t>
        <a:bodyPr/>
        <a:lstStyle/>
        <a:p>
          <a:endParaRPr lang="en-US"/>
        </a:p>
      </dgm:t>
    </dgm:pt>
    <dgm:pt modelId="{A9460B8D-EDED-3C40-8EA2-40B161CC5CF3}" type="pres">
      <dgm:prSet presAssocID="{27B23BC9-D739-7A43-94AF-11CCB4D06AFF}" presName="composite" presStyleCnt="0"/>
      <dgm:spPr/>
      <dgm:t>
        <a:bodyPr/>
        <a:lstStyle/>
        <a:p>
          <a:endParaRPr lang="en-US"/>
        </a:p>
      </dgm:t>
    </dgm:pt>
    <dgm:pt modelId="{C6DD3A32-0FD8-254A-A3FD-626576BC7E5F}" type="pres">
      <dgm:prSet presAssocID="{27B23BC9-D739-7A43-94AF-11CCB4D06AFF}" presName="LShape" presStyleLbl="alignNode1" presStyleIdx="0" presStyleCnt="9"/>
      <dgm:spPr/>
      <dgm:t>
        <a:bodyPr/>
        <a:lstStyle/>
        <a:p>
          <a:endParaRPr lang="en-US"/>
        </a:p>
      </dgm:t>
    </dgm:pt>
    <dgm:pt modelId="{89ACC95C-8540-F446-A80A-4B023C615B65}" type="pres">
      <dgm:prSet presAssocID="{27B23BC9-D739-7A43-94AF-11CCB4D06AFF}" presName="ParentText" presStyleLbl="revTx" presStyleIdx="0" presStyleCnt="5">
        <dgm:presLayoutVars>
          <dgm:chMax val="0"/>
          <dgm:chPref val="0"/>
          <dgm:bulletEnabled val="1"/>
        </dgm:presLayoutVars>
      </dgm:prSet>
      <dgm:spPr/>
      <dgm:t>
        <a:bodyPr/>
        <a:lstStyle/>
        <a:p>
          <a:endParaRPr lang="en-US"/>
        </a:p>
      </dgm:t>
    </dgm:pt>
    <dgm:pt modelId="{C8439173-BCBB-EF49-9275-3CD99EE0A150}" type="pres">
      <dgm:prSet presAssocID="{27B23BC9-D739-7A43-94AF-11CCB4D06AFF}" presName="Triangle" presStyleLbl="alignNode1" presStyleIdx="1" presStyleCnt="9"/>
      <dgm:spPr/>
      <dgm:t>
        <a:bodyPr/>
        <a:lstStyle/>
        <a:p>
          <a:endParaRPr lang="en-US"/>
        </a:p>
      </dgm:t>
    </dgm:pt>
    <dgm:pt modelId="{2C4FCC3D-9665-9841-9C1D-4DDFFB926D80}" type="pres">
      <dgm:prSet presAssocID="{FCF0FF6C-A847-E34E-BD1D-997E4D260367}" presName="sibTrans" presStyleCnt="0"/>
      <dgm:spPr/>
      <dgm:t>
        <a:bodyPr/>
        <a:lstStyle/>
        <a:p>
          <a:endParaRPr lang="en-US"/>
        </a:p>
      </dgm:t>
    </dgm:pt>
    <dgm:pt modelId="{5519DFE0-ECE1-1149-AB82-ADC389FD4377}" type="pres">
      <dgm:prSet presAssocID="{FCF0FF6C-A847-E34E-BD1D-997E4D260367}" presName="space" presStyleCnt="0"/>
      <dgm:spPr/>
      <dgm:t>
        <a:bodyPr/>
        <a:lstStyle/>
        <a:p>
          <a:endParaRPr lang="en-US"/>
        </a:p>
      </dgm:t>
    </dgm:pt>
    <dgm:pt modelId="{B3784BD4-0DC7-2744-8926-F841C66C54A5}" type="pres">
      <dgm:prSet presAssocID="{3E0FC3AD-2B9B-5B4F-9C1C-18D9FC353D3A}" presName="composite" presStyleCnt="0"/>
      <dgm:spPr/>
      <dgm:t>
        <a:bodyPr/>
        <a:lstStyle/>
        <a:p>
          <a:endParaRPr lang="en-US"/>
        </a:p>
      </dgm:t>
    </dgm:pt>
    <dgm:pt modelId="{1109B523-78CB-014D-BEF3-23FD68CDF71E}" type="pres">
      <dgm:prSet presAssocID="{3E0FC3AD-2B9B-5B4F-9C1C-18D9FC353D3A}" presName="LShape" presStyleLbl="alignNode1" presStyleIdx="2" presStyleCnt="9"/>
      <dgm:spPr/>
      <dgm:t>
        <a:bodyPr/>
        <a:lstStyle/>
        <a:p>
          <a:endParaRPr lang="en-US"/>
        </a:p>
      </dgm:t>
    </dgm:pt>
    <dgm:pt modelId="{18A512D9-9B8E-BA4A-898C-E997034552D3}" type="pres">
      <dgm:prSet presAssocID="{3E0FC3AD-2B9B-5B4F-9C1C-18D9FC353D3A}" presName="ParentText" presStyleLbl="revTx" presStyleIdx="1" presStyleCnt="5">
        <dgm:presLayoutVars>
          <dgm:chMax val="0"/>
          <dgm:chPref val="0"/>
          <dgm:bulletEnabled val="1"/>
        </dgm:presLayoutVars>
      </dgm:prSet>
      <dgm:spPr/>
      <dgm:t>
        <a:bodyPr/>
        <a:lstStyle/>
        <a:p>
          <a:endParaRPr lang="en-US"/>
        </a:p>
      </dgm:t>
    </dgm:pt>
    <dgm:pt modelId="{BD088F28-CF75-0745-80D9-C9A7CE768718}" type="pres">
      <dgm:prSet presAssocID="{3E0FC3AD-2B9B-5B4F-9C1C-18D9FC353D3A}" presName="Triangle" presStyleLbl="alignNode1" presStyleIdx="3" presStyleCnt="9"/>
      <dgm:spPr/>
      <dgm:t>
        <a:bodyPr/>
        <a:lstStyle/>
        <a:p>
          <a:endParaRPr lang="en-US"/>
        </a:p>
      </dgm:t>
    </dgm:pt>
    <dgm:pt modelId="{0B22D1DD-FDB9-6443-A016-38D6751C8643}" type="pres">
      <dgm:prSet presAssocID="{903DFD96-89A0-9F45-AB2E-775B12C8E75A}" presName="sibTrans" presStyleCnt="0"/>
      <dgm:spPr/>
      <dgm:t>
        <a:bodyPr/>
        <a:lstStyle/>
        <a:p>
          <a:endParaRPr lang="en-US"/>
        </a:p>
      </dgm:t>
    </dgm:pt>
    <dgm:pt modelId="{BE6521CB-92C9-3F45-898A-9DFACA47B9E9}" type="pres">
      <dgm:prSet presAssocID="{903DFD96-89A0-9F45-AB2E-775B12C8E75A}" presName="space" presStyleCnt="0"/>
      <dgm:spPr/>
      <dgm:t>
        <a:bodyPr/>
        <a:lstStyle/>
        <a:p>
          <a:endParaRPr lang="en-US"/>
        </a:p>
      </dgm:t>
    </dgm:pt>
    <dgm:pt modelId="{88E4DC40-C95F-124D-B0F1-5FC6EE3B9E6F}" type="pres">
      <dgm:prSet presAssocID="{070B8096-E55F-874A-B687-364E6F7A3C7A}" presName="composite" presStyleCnt="0"/>
      <dgm:spPr/>
      <dgm:t>
        <a:bodyPr/>
        <a:lstStyle/>
        <a:p>
          <a:endParaRPr lang="en-US"/>
        </a:p>
      </dgm:t>
    </dgm:pt>
    <dgm:pt modelId="{39BD13D7-2FBA-FE47-BC16-D4279CE5218E}" type="pres">
      <dgm:prSet presAssocID="{070B8096-E55F-874A-B687-364E6F7A3C7A}" presName="LShape" presStyleLbl="alignNode1" presStyleIdx="4" presStyleCnt="9"/>
      <dgm:spPr/>
      <dgm:t>
        <a:bodyPr/>
        <a:lstStyle/>
        <a:p>
          <a:endParaRPr lang="en-US"/>
        </a:p>
      </dgm:t>
    </dgm:pt>
    <dgm:pt modelId="{142A6766-3D8C-584B-8702-83F5501D9822}" type="pres">
      <dgm:prSet presAssocID="{070B8096-E55F-874A-B687-364E6F7A3C7A}" presName="ParentText" presStyleLbl="revTx" presStyleIdx="2" presStyleCnt="5">
        <dgm:presLayoutVars>
          <dgm:chMax val="0"/>
          <dgm:chPref val="0"/>
          <dgm:bulletEnabled val="1"/>
        </dgm:presLayoutVars>
      </dgm:prSet>
      <dgm:spPr/>
      <dgm:t>
        <a:bodyPr/>
        <a:lstStyle/>
        <a:p>
          <a:endParaRPr lang="en-US"/>
        </a:p>
      </dgm:t>
    </dgm:pt>
    <dgm:pt modelId="{F1FC8060-4080-0944-BFAF-04520A9019F2}" type="pres">
      <dgm:prSet presAssocID="{070B8096-E55F-874A-B687-364E6F7A3C7A}" presName="Triangle" presStyleLbl="alignNode1" presStyleIdx="5" presStyleCnt="9"/>
      <dgm:spPr/>
      <dgm:t>
        <a:bodyPr/>
        <a:lstStyle/>
        <a:p>
          <a:endParaRPr lang="en-US"/>
        </a:p>
      </dgm:t>
    </dgm:pt>
    <dgm:pt modelId="{17278D0E-C93B-5441-AB81-037E87C1EE15}" type="pres">
      <dgm:prSet presAssocID="{6CB21058-2C03-2D4E-84F9-60F56AED00BA}" presName="sibTrans" presStyleCnt="0"/>
      <dgm:spPr/>
      <dgm:t>
        <a:bodyPr/>
        <a:lstStyle/>
        <a:p>
          <a:endParaRPr lang="en-US"/>
        </a:p>
      </dgm:t>
    </dgm:pt>
    <dgm:pt modelId="{BFFDA503-849C-1446-9ECA-2BF04880E31B}" type="pres">
      <dgm:prSet presAssocID="{6CB21058-2C03-2D4E-84F9-60F56AED00BA}" presName="space" presStyleCnt="0"/>
      <dgm:spPr/>
      <dgm:t>
        <a:bodyPr/>
        <a:lstStyle/>
        <a:p>
          <a:endParaRPr lang="en-US"/>
        </a:p>
      </dgm:t>
    </dgm:pt>
    <dgm:pt modelId="{DC3D7DBE-A273-8945-811D-B9F84E2B2AD1}" type="pres">
      <dgm:prSet presAssocID="{22F7B96F-4FE5-5644-91E4-5C649A6AE78F}" presName="composite" presStyleCnt="0"/>
      <dgm:spPr/>
      <dgm:t>
        <a:bodyPr/>
        <a:lstStyle/>
        <a:p>
          <a:endParaRPr lang="en-US"/>
        </a:p>
      </dgm:t>
    </dgm:pt>
    <dgm:pt modelId="{57F7FBCA-9CB7-254E-AB29-85A857427ABB}" type="pres">
      <dgm:prSet presAssocID="{22F7B96F-4FE5-5644-91E4-5C649A6AE78F}" presName="LShape" presStyleLbl="alignNode1" presStyleIdx="6" presStyleCnt="9"/>
      <dgm:spPr/>
      <dgm:t>
        <a:bodyPr/>
        <a:lstStyle/>
        <a:p>
          <a:endParaRPr lang="en-US"/>
        </a:p>
      </dgm:t>
    </dgm:pt>
    <dgm:pt modelId="{C8F49E6F-E76A-AC4C-99BF-E7B009B38706}" type="pres">
      <dgm:prSet presAssocID="{22F7B96F-4FE5-5644-91E4-5C649A6AE78F}" presName="ParentText" presStyleLbl="revTx" presStyleIdx="3" presStyleCnt="5">
        <dgm:presLayoutVars>
          <dgm:chMax val="0"/>
          <dgm:chPref val="0"/>
          <dgm:bulletEnabled val="1"/>
        </dgm:presLayoutVars>
      </dgm:prSet>
      <dgm:spPr/>
      <dgm:t>
        <a:bodyPr/>
        <a:lstStyle/>
        <a:p>
          <a:endParaRPr lang="en-US"/>
        </a:p>
      </dgm:t>
    </dgm:pt>
    <dgm:pt modelId="{9A201776-2B45-C149-9AC2-6E12A740CEF6}" type="pres">
      <dgm:prSet presAssocID="{22F7B96F-4FE5-5644-91E4-5C649A6AE78F}" presName="Triangle" presStyleLbl="alignNode1" presStyleIdx="7" presStyleCnt="9"/>
      <dgm:spPr/>
      <dgm:t>
        <a:bodyPr/>
        <a:lstStyle/>
        <a:p>
          <a:endParaRPr lang="en-US"/>
        </a:p>
      </dgm:t>
    </dgm:pt>
    <dgm:pt modelId="{D4E6CA0F-FAEE-9648-84DF-BA401F02E708}" type="pres">
      <dgm:prSet presAssocID="{2AFC0CCB-874D-0644-AABE-060FA6A8D9C7}" presName="sibTrans" presStyleCnt="0"/>
      <dgm:spPr/>
      <dgm:t>
        <a:bodyPr/>
        <a:lstStyle/>
        <a:p>
          <a:endParaRPr lang="en-US"/>
        </a:p>
      </dgm:t>
    </dgm:pt>
    <dgm:pt modelId="{FB736199-FA02-FB4D-9D04-9B7AFCF62C8F}" type="pres">
      <dgm:prSet presAssocID="{2AFC0CCB-874D-0644-AABE-060FA6A8D9C7}" presName="space" presStyleCnt="0"/>
      <dgm:spPr/>
      <dgm:t>
        <a:bodyPr/>
        <a:lstStyle/>
        <a:p>
          <a:endParaRPr lang="en-US"/>
        </a:p>
      </dgm:t>
    </dgm:pt>
    <dgm:pt modelId="{E3796389-B8AF-314B-8AFD-09CDF8FF4236}" type="pres">
      <dgm:prSet presAssocID="{A01165F4-A447-2A40-BD0B-C2AA023F7571}" presName="composite" presStyleCnt="0"/>
      <dgm:spPr/>
      <dgm:t>
        <a:bodyPr/>
        <a:lstStyle/>
        <a:p>
          <a:endParaRPr lang="en-US"/>
        </a:p>
      </dgm:t>
    </dgm:pt>
    <dgm:pt modelId="{0BB1A08C-039B-804F-8050-FE04DFA5D123}" type="pres">
      <dgm:prSet presAssocID="{A01165F4-A447-2A40-BD0B-C2AA023F7571}" presName="LShape" presStyleLbl="alignNode1" presStyleIdx="8" presStyleCnt="9"/>
      <dgm:spPr/>
      <dgm:t>
        <a:bodyPr/>
        <a:lstStyle/>
        <a:p>
          <a:endParaRPr lang="en-US"/>
        </a:p>
      </dgm:t>
    </dgm:pt>
    <dgm:pt modelId="{6F4449B6-EEDC-DC4F-AD48-C5394BF1889F}" type="pres">
      <dgm:prSet presAssocID="{A01165F4-A447-2A40-BD0B-C2AA023F7571}" presName="ParentText" presStyleLbl="revTx" presStyleIdx="4" presStyleCnt="5">
        <dgm:presLayoutVars>
          <dgm:chMax val="0"/>
          <dgm:chPref val="0"/>
          <dgm:bulletEnabled val="1"/>
        </dgm:presLayoutVars>
      </dgm:prSet>
      <dgm:spPr/>
      <dgm:t>
        <a:bodyPr/>
        <a:lstStyle/>
        <a:p>
          <a:endParaRPr lang="en-US"/>
        </a:p>
      </dgm:t>
    </dgm:pt>
  </dgm:ptLst>
  <dgm:cxnLst>
    <dgm:cxn modelId="{4C7AEBF9-6B61-47F2-BE62-69DC1AA3A276}" type="presOf" srcId="{2CB780A5-DEB9-DB4B-841B-09FDEF78DDB7}" destId="{CCB58256-8098-C440-AC2E-75F661C5CD99}" srcOrd="0" destOrd="0" presId="urn:microsoft.com/office/officeart/2009/3/layout/StepUpProcess"/>
    <dgm:cxn modelId="{75068BFB-5568-46E0-A4CB-1FA376512225}" type="presOf" srcId="{A01165F4-A447-2A40-BD0B-C2AA023F7571}" destId="{6F4449B6-EEDC-DC4F-AD48-C5394BF1889F}" srcOrd="0" destOrd="0" presId="urn:microsoft.com/office/officeart/2009/3/layout/StepUpProcess"/>
    <dgm:cxn modelId="{3110B2DC-FB3B-445B-B5C4-6CCDAD6CC063}" type="presOf" srcId="{070B8096-E55F-874A-B687-364E6F7A3C7A}" destId="{142A6766-3D8C-584B-8702-83F5501D9822}" srcOrd="0" destOrd="0" presId="urn:microsoft.com/office/officeart/2009/3/layout/StepUpProcess"/>
    <dgm:cxn modelId="{249A7961-C240-4370-93DE-DFB9EB7F73F8}" type="presOf" srcId="{3E0FC3AD-2B9B-5B4F-9C1C-18D9FC353D3A}" destId="{18A512D9-9B8E-BA4A-898C-E997034552D3}" srcOrd="0" destOrd="0" presId="urn:microsoft.com/office/officeart/2009/3/layout/StepUpProcess"/>
    <dgm:cxn modelId="{E1AEFB1B-B2A3-C542-BCEA-A61781FE6FC1}" srcId="{2CB780A5-DEB9-DB4B-841B-09FDEF78DDB7}" destId="{27B23BC9-D739-7A43-94AF-11CCB4D06AFF}" srcOrd="0" destOrd="0" parTransId="{1F3EA93E-0FB3-7942-BA64-FF042C58B159}" sibTransId="{FCF0FF6C-A847-E34E-BD1D-997E4D260367}"/>
    <dgm:cxn modelId="{85E6BE71-CB0A-154B-B101-6F1A03115D33}" srcId="{2CB780A5-DEB9-DB4B-841B-09FDEF78DDB7}" destId="{A01165F4-A447-2A40-BD0B-C2AA023F7571}" srcOrd="4" destOrd="0" parTransId="{205322B7-C13C-BE40-A693-A806DEC8C691}" sibTransId="{DDD706D5-8222-BF49-8D33-917AB9DB6E14}"/>
    <dgm:cxn modelId="{D701538B-B2EA-4861-BD0E-27E8EC1518C5}" type="presOf" srcId="{27B23BC9-D739-7A43-94AF-11CCB4D06AFF}" destId="{89ACC95C-8540-F446-A80A-4B023C615B65}" srcOrd="0" destOrd="0" presId="urn:microsoft.com/office/officeart/2009/3/layout/StepUpProcess"/>
    <dgm:cxn modelId="{866FD358-A089-42CA-B28A-A870296540B4}" type="presOf" srcId="{22F7B96F-4FE5-5644-91E4-5C649A6AE78F}" destId="{C8F49E6F-E76A-AC4C-99BF-E7B009B38706}" srcOrd="0" destOrd="0" presId="urn:microsoft.com/office/officeart/2009/3/layout/StepUpProcess"/>
    <dgm:cxn modelId="{3A9BAFBA-8310-A14E-9501-636098E84770}" srcId="{2CB780A5-DEB9-DB4B-841B-09FDEF78DDB7}" destId="{3E0FC3AD-2B9B-5B4F-9C1C-18D9FC353D3A}" srcOrd="1" destOrd="0" parTransId="{76A4C88C-0558-A34F-AFDF-0DAB6AEC4537}" sibTransId="{903DFD96-89A0-9F45-AB2E-775B12C8E75A}"/>
    <dgm:cxn modelId="{50A312C1-5574-3246-AA60-4FF7102D8DB8}" srcId="{2CB780A5-DEB9-DB4B-841B-09FDEF78DDB7}" destId="{22F7B96F-4FE5-5644-91E4-5C649A6AE78F}" srcOrd="3" destOrd="0" parTransId="{AD052166-7F73-0143-A84D-CD2731420C4A}" sibTransId="{2AFC0CCB-874D-0644-AABE-060FA6A8D9C7}"/>
    <dgm:cxn modelId="{2903E2FA-9A7A-8A43-A0FE-E2F2A5AE0DA1}" srcId="{2CB780A5-DEB9-DB4B-841B-09FDEF78DDB7}" destId="{070B8096-E55F-874A-B687-364E6F7A3C7A}" srcOrd="2" destOrd="0" parTransId="{D38A940B-F4AB-C14F-8D8B-D272795B0A84}" sibTransId="{6CB21058-2C03-2D4E-84F9-60F56AED00BA}"/>
    <dgm:cxn modelId="{816482E8-3535-40E1-B7AB-A37FA4509AEA}" type="presParOf" srcId="{CCB58256-8098-C440-AC2E-75F661C5CD99}" destId="{A9460B8D-EDED-3C40-8EA2-40B161CC5CF3}" srcOrd="0" destOrd="0" presId="urn:microsoft.com/office/officeart/2009/3/layout/StepUpProcess"/>
    <dgm:cxn modelId="{38606BCE-5861-4F32-BF2B-31B400E231F7}" type="presParOf" srcId="{A9460B8D-EDED-3C40-8EA2-40B161CC5CF3}" destId="{C6DD3A32-0FD8-254A-A3FD-626576BC7E5F}" srcOrd="0" destOrd="0" presId="urn:microsoft.com/office/officeart/2009/3/layout/StepUpProcess"/>
    <dgm:cxn modelId="{9D662180-5C6E-4DA6-BA64-465584F791B5}" type="presParOf" srcId="{A9460B8D-EDED-3C40-8EA2-40B161CC5CF3}" destId="{89ACC95C-8540-F446-A80A-4B023C615B65}" srcOrd="1" destOrd="0" presId="urn:microsoft.com/office/officeart/2009/3/layout/StepUpProcess"/>
    <dgm:cxn modelId="{85522F9D-0EFE-44CC-9FAE-9FF0DA379BF6}" type="presParOf" srcId="{A9460B8D-EDED-3C40-8EA2-40B161CC5CF3}" destId="{C8439173-BCBB-EF49-9275-3CD99EE0A150}" srcOrd="2" destOrd="0" presId="urn:microsoft.com/office/officeart/2009/3/layout/StepUpProcess"/>
    <dgm:cxn modelId="{3F2AF206-21FE-4504-8CEB-D6226D576D0C}" type="presParOf" srcId="{CCB58256-8098-C440-AC2E-75F661C5CD99}" destId="{2C4FCC3D-9665-9841-9C1D-4DDFFB926D80}" srcOrd="1" destOrd="0" presId="urn:microsoft.com/office/officeart/2009/3/layout/StepUpProcess"/>
    <dgm:cxn modelId="{7705BAE8-925A-441E-80FD-7AB6D9A19C91}" type="presParOf" srcId="{2C4FCC3D-9665-9841-9C1D-4DDFFB926D80}" destId="{5519DFE0-ECE1-1149-AB82-ADC389FD4377}" srcOrd="0" destOrd="0" presId="urn:microsoft.com/office/officeart/2009/3/layout/StepUpProcess"/>
    <dgm:cxn modelId="{CEC23822-0A06-4BBC-B564-18C659AF98A4}" type="presParOf" srcId="{CCB58256-8098-C440-AC2E-75F661C5CD99}" destId="{B3784BD4-0DC7-2744-8926-F841C66C54A5}" srcOrd="2" destOrd="0" presId="urn:microsoft.com/office/officeart/2009/3/layout/StepUpProcess"/>
    <dgm:cxn modelId="{5AB04762-940C-4CBC-8C44-D9F1A53BDBB1}" type="presParOf" srcId="{B3784BD4-0DC7-2744-8926-F841C66C54A5}" destId="{1109B523-78CB-014D-BEF3-23FD68CDF71E}" srcOrd="0" destOrd="0" presId="urn:microsoft.com/office/officeart/2009/3/layout/StepUpProcess"/>
    <dgm:cxn modelId="{6E080CF2-C17C-49FC-9876-98C6B60FB8D8}" type="presParOf" srcId="{B3784BD4-0DC7-2744-8926-F841C66C54A5}" destId="{18A512D9-9B8E-BA4A-898C-E997034552D3}" srcOrd="1" destOrd="0" presId="urn:microsoft.com/office/officeart/2009/3/layout/StepUpProcess"/>
    <dgm:cxn modelId="{9142D30E-E0AE-4C25-ABF2-5BE4ED9E1D7F}" type="presParOf" srcId="{B3784BD4-0DC7-2744-8926-F841C66C54A5}" destId="{BD088F28-CF75-0745-80D9-C9A7CE768718}" srcOrd="2" destOrd="0" presId="urn:microsoft.com/office/officeart/2009/3/layout/StepUpProcess"/>
    <dgm:cxn modelId="{2D1175FA-3C09-4AFF-BE81-BC52A48AD005}" type="presParOf" srcId="{CCB58256-8098-C440-AC2E-75F661C5CD99}" destId="{0B22D1DD-FDB9-6443-A016-38D6751C8643}" srcOrd="3" destOrd="0" presId="urn:microsoft.com/office/officeart/2009/3/layout/StepUpProcess"/>
    <dgm:cxn modelId="{35EFCEF5-26C5-48DD-834A-564DA79070D8}" type="presParOf" srcId="{0B22D1DD-FDB9-6443-A016-38D6751C8643}" destId="{BE6521CB-92C9-3F45-898A-9DFACA47B9E9}" srcOrd="0" destOrd="0" presId="urn:microsoft.com/office/officeart/2009/3/layout/StepUpProcess"/>
    <dgm:cxn modelId="{6BE97322-0B37-4DB6-8A60-9F7C295B4387}" type="presParOf" srcId="{CCB58256-8098-C440-AC2E-75F661C5CD99}" destId="{88E4DC40-C95F-124D-B0F1-5FC6EE3B9E6F}" srcOrd="4" destOrd="0" presId="urn:microsoft.com/office/officeart/2009/3/layout/StepUpProcess"/>
    <dgm:cxn modelId="{B20D861D-46EF-4903-B741-BC40B941422A}" type="presParOf" srcId="{88E4DC40-C95F-124D-B0F1-5FC6EE3B9E6F}" destId="{39BD13D7-2FBA-FE47-BC16-D4279CE5218E}" srcOrd="0" destOrd="0" presId="urn:microsoft.com/office/officeart/2009/3/layout/StepUpProcess"/>
    <dgm:cxn modelId="{BB490292-5CC4-4F6F-9838-FFDF358AC233}" type="presParOf" srcId="{88E4DC40-C95F-124D-B0F1-5FC6EE3B9E6F}" destId="{142A6766-3D8C-584B-8702-83F5501D9822}" srcOrd="1" destOrd="0" presId="urn:microsoft.com/office/officeart/2009/3/layout/StepUpProcess"/>
    <dgm:cxn modelId="{C9529FA6-363E-4489-8D1A-01C7E729D98D}" type="presParOf" srcId="{88E4DC40-C95F-124D-B0F1-5FC6EE3B9E6F}" destId="{F1FC8060-4080-0944-BFAF-04520A9019F2}" srcOrd="2" destOrd="0" presId="urn:microsoft.com/office/officeart/2009/3/layout/StepUpProcess"/>
    <dgm:cxn modelId="{CBC4EDC6-CD04-452B-B586-86D3FC6A4E12}" type="presParOf" srcId="{CCB58256-8098-C440-AC2E-75F661C5CD99}" destId="{17278D0E-C93B-5441-AB81-037E87C1EE15}" srcOrd="5" destOrd="0" presId="urn:microsoft.com/office/officeart/2009/3/layout/StepUpProcess"/>
    <dgm:cxn modelId="{0C56D14E-9552-4C1B-9171-2BFC441A42ED}" type="presParOf" srcId="{17278D0E-C93B-5441-AB81-037E87C1EE15}" destId="{BFFDA503-849C-1446-9ECA-2BF04880E31B}" srcOrd="0" destOrd="0" presId="urn:microsoft.com/office/officeart/2009/3/layout/StepUpProcess"/>
    <dgm:cxn modelId="{D867C309-6A5C-4EC7-B7F8-15A80F150021}" type="presParOf" srcId="{CCB58256-8098-C440-AC2E-75F661C5CD99}" destId="{DC3D7DBE-A273-8945-811D-B9F84E2B2AD1}" srcOrd="6" destOrd="0" presId="urn:microsoft.com/office/officeart/2009/3/layout/StepUpProcess"/>
    <dgm:cxn modelId="{E1E44E90-0CD9-4D99-8462-FE9D8706CA8E}" type="presParOf" srcId="{DC3D7DBE-A273-8945-811D-B9F84E2B2AD1}" destId="{57F7FBCA-9CB7-254E-AB29-85A857427ABB}" srcOrd="0" destOrd="0" presId="urn:microsoft.com/office/officeart/2009/3/layout/StepUpProcess"/>
    <dgm:cxn modelId="{FAEA9F54-A9E6-410D-B497-09CC29F02292}" type="presParOf" srcId="{DC3D7DBE-A273-8945-811D-B9F84E2B2AD1}" destId="{C8F49E6F-E76A-AC4C-99BF-E7B009B38706}" srcOrd="1" destOrd="0" presId="urn:microsoft.com/office/officeart/2009/3/layout/StepUpProcess"/>
    <dgm:cxn modelId="{14EA139E-DBEB-48AC-A91E-037C9021F17E}" type="presParOf" srcId="{DC3D7DBE-A273-8945-811D-B9F84E2B2AD1}" destId="{9A201776-2B45-C149-9AC2-6E12A740CEF6}" srcOrd="2" destOrd="0" presId="urn:microsoft.com/office/officeart/2009/3/layout/StepUpProcess"/>
    <dgm:cxn modelId="{9A3A3441-367E-4F60-94CB-AB32AAC1E396}" type="presParOf" srcId="{CCB58256-8098-C440-AC2E-75F661C5CD99}" destId="{D4E6CA0F-FAEE-9648-84DF-BA401F02E708}" srcOrd="7" destOrd="0" presId="urn:microsoft.com/office/officeart/2009/3/layout/StepUpProcess"/>
    <dgm:cxn modelId="{0D71A554-A763-4D2E-B2EE-7D879EE18C51}" type="presParOf" srcId="{D4E6CA0F-FAEE-9648-84DF-BA401F02E708}" destId="{FB736199-FA02-FB4D-9D04-9B7AFCF62C8F}" srcOrd="0" destOrd="0" presId="urn:microsoft.com/office/officeart/2009/3/layout/StepUpProcess"/>
    <dgm:cxn modelId="{A6578F11-EBB9-46B4-9804-C0B1DBB35C17}" type="presParOf" srcId="{CCB58256-8098-C440-AC2E-75F661C5CD99}" destId="{E3796389-B8AF-314B-8AFD-09CDF8FF4236}" srcOrd="8" destOrd="0" presId="urn:microsoft.com/office/officeart/2009/3/layout/StepUpProcess"/>
    <dgm:cxn modelId="{180AFFC0-7B3C-494A-A879-BEEAAAB26FD8}" type="presParOf" srcId="{E3796389-B8AF-314B-8AFD-09CDF8FF4236}" destId="{0BB1A08C-039B-804F-8050-FE04DFA5D123}" srcOrd="0" destOrd="0" presId="urn:microsoft.com/office/officeart/2009/3/layout/StepUpProcess"/>
    <dgm:cxn modelId="{0504160A-AE5A-4953-A5B0-E4C43834430E}" type="presParOf" srcId="{E3796389-B8AF-314B-8AFD-09CDF8FF4236}" destId="{6F4449B6-EEDC-DC4F-AD48-C5394BF1889F}" srcOrd="1" destOrd="0" presId="urn:microsoft.com/office/officeart/2009/3/layout/StepUpProcess"/>
  </dgm:cxnLst>
  <dgm:bg>
    <a:solidFill>
      <a:schemeClr val="accent6">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B780A5-DEB9-DB4B-841B-09FDEF78DDB7}" type="doc">
      <dgm:prSet loTypeId="urn:microsoft.com/office/officeart/2009/3/layout/StepUpProcess" loCatId="" qsTypeId="urn:microsoft.com/office/officeart/2005/8/quickstyle/simple4" qsCatId="simple" csTypeId="urn:microsoft.com/office/officeart/2005/8/colors/colorful1#2" csCatId="colorful" phldr="1"/>
      <dgm:spPr/>
      <dgm:t>
        <a:bodyPr/>
        <a:lstStyle/>
        <a:p>
          <a:endParaRPr lang="en-US"/>
        </a:p>
      </dgm:t>
    </dgm:pt>
    <dgm:pt modelId="{27B23BC9-D739-7A43-94AF-11CCB4D06AFF}">
      <dgm:prSet phldrT="[Text]"/>
      <dgm:spPr/>
      <dgm:t>
        <a:bodyPr/>
        <a:lstStyle/>
        <a:p>
          <a:r>
            <a:rPr lang="en-US" dirty="0" smtClean="0"/>
            <a:t>Passive P</a:t>
          </a:r>
          <a:endParaRPr lang="en-US" dirty="0"/>
        </a:p>
      </dgm:t>
    </dgm:pt>
    <dgm:pt modelId="{1F3EA93E-0FB3-7942-BA64-FF042C58B159}" type="parTrans" cxnId="{E1AEFB1B-B2A3-C542-BCEA-A61781FE6FC1}">
      <dgm:prSet/>
      <dgm:spPr/>
      <dgm:t>
        <a:bodyPr/>
        <a:lstStyle/>
        <a:p>
          <a:endParaRPr lang="en-US"/>
        </a:p>
      </dgm:t>
    </dgm:pt>
    <dgm:pt modelId="{FCF0FF6C-A847-E34E-BD1D-997E4D260367}" type="sibTrans" cxnId="{E1AEFB1B-B2A3-C542-BCEA-A61781FE6FC1}">
      <dgm:prSet/>
      <dgm:spPr/>
      <dgm:t>
        <a:bodyPr/>
        <a:lstStyle/>
        <a:p>
          <a:endParaRPr lang="en-US"/>
        </a:p>
      </dgm:t>
    </dgm:pt>
    <dgm:pt modelId="{3E0FC3AD-2B9B-5B4F-9C1C-18D9FC353D3A}">
      <dgm:prSet phldrT="[Text]"/>
      <dgm:spPr/>
      <dgm:t>
        <a:bodyPr/>
        <a:lstStyle/>
        <a:p>
          <a:r>
            <a:rPr lang="en-US" dirty="0" smtClean="0"/>
            <a:t>Consultation</a:t>
          </a:r>
          <a:endParaRPr lang="en-US" dirty="0"/>
        </a:p>
      </dgm:t>
    </dgm:pt>
    <dgm:pt modelId="{76A4C88C-0558-A34F-AFDF-0DAB6AEC4537}" type="parTrans" cxnId="{3A9BAFBA-8310-A14E-9501-636098E84770}">
      <dgm:prSet/>
      <dgm:spPr/>
      <dgm:t>
        <a:bodyPr/>
        <a:lstStyle/>
        <a:p>
          <a:endParaRPr lang="en-US"/>
        </a:p>
      </dgm:t>
    </dgm:pt>
    <dgm:pt modelId="{903DFD96-89A0-9F45-AB2E-775B12C8E75A}" type="sibTrans" cxnId="{3A9BAFBA-8310-A14E-9501-636098E84770}">
      <dgm:prSet/>
      <dgm:spPr/>
      <dgm:t>
        <a:bodyPr/>
        <a:lstStyle/>
        <a:p>
          <a:endParaRPr lang="en-US"/>
        </a:p>
      </dgm:t>
    </dgm:pt>
    <dgm:pt modelId="{070B8096-E55F-874A-B687-364E6F7A3C7A}">
      <dgm:prSet phldrT="[Text]"/>
      <dgm:spPr/>
      <dgm:t>
        <a:bodyPr/>
        <a:lstStyle/>
        <a:p>
          <a:r>
            <a:rPr lang="en-US" dirty="0" smtClean="0"/>
            <a:t>Functional P</a:t>
          </a:r>
          <a:endParaRPr lang="en-US" dirty="0"/>
        </a:p>
      </dgm:t>
    </dgm:pt>
    <dgm:pt modelId="{D38A940B-F4AB-C14F-8D8B-D272795B0A84}" type="parTrans" cxnId="{2903E2FA-9A7A-8A43-A0FE-E2F2A5AE0DA1}">
      <dgm:prSet/>
      <dgm:spPr/>
      <dgm:t>
        <a:bodyPr/>
        <a:lstStyle/>
        <a:p>
          <a:endParaRPr lang="en-US"/>
        </a:p>
      </dgm:t>
    </dgm:pt>
    <dgm:pt modelId="{6CB21058-2C03-2D4E-84F9-60F56AED00BA}" type="sibTrans" cxnId="{2903E2FA-9A7A-8A43-A0FE-E2F2A5AE0DA1}">
      <dgm:prSet/>
      <dgm:spPr/>
      <dgm:t>
        <a:bodyPr/>
        <a:lstStyle/>
        <a:p>
          <a:endParaRPr lang="en-US"/>
        </a:p>
      </dgm:t>
    </dgm:pt>
    <dgm:pt modelId="{22F7B96F-4FE5-5644-91E4-5C649A6AE78F}">
      <dgm:prSet/>
      <dgm:spPr/>
      <dgm:t>
        <a:bodyPr/>
        <a:lstStyle/>
        <a:p>
          <a:r>
            <a:rPr lang="en-US" dirty="0" smtClean="0"/>
            <a:t>Interactive P</a:t>
          </a:r>
          <a:endParaRPr lang="en-US" dirty="0"/>
        </a:p>
      </dgm:t>
    </dgm:pt>
    <dgm:pt modelId="{AD052166-7F73-0143-A84D-CD2731420C4A}" type="parTrans" cxnId="{50A312C1-5574-3246-AA60-4FF7102D8DB8}">
      <dgm:prSet/>
      <dgm:spPr/>
      <dgm:t>
        <a:bodyPr/>
        <a:lstStyle/>
        <a:p>
          <a:endParaRPr lang="en-US"/>
        </a:p>
      </dgm:t>
    </dgm:pt>
    <dgm:pt modelId="{2AFC0CCB-874D-0644-AABE-060FA6A8D9C7}" type="sibTrans" cxnId="{50A312C1-5574-3246-AA60-4FF7102D8DB8}">
      <dgm:prSet/>
      <dgm:spPr/>
      <dgm:t>
        <a:bodyPr/>
        <a:lstStyle/>
        <a:p>
          <a:endParaRPr lang="en-US"/>
        </a:p>
      </dgm:t>
    </dgm:pt>
    <dgm:pt modelId="{A01165F4-A447-2A40-BD0B-C2AA023F7571}">
      <dgm:prSet/>
      <dgm:spPr/>
      <dgm:t>
        <a:bodyPr/>
        <a:lstStyle/>
        <a:p>
          <a:r>
            <a:rPr lang="en-US" dirty="0" smtClean="0"/>
            <a:t>Self-mobilization</a:t>
          </a:r>
          <a:endParaRPr lang="en-US" dirty="0"/>
        </a:p>
      </dgm:t>
    </dgm:pt>
    <dgm:pt modelId="{205322B7-C13C-BE40-A693-A806DEC8C691}" type="parTrans" cxnId="{85E6BE71-CB0A-154B-B101-6F1A03115D33}">
      <dgm:prSet/>
      <dgm:spPr/>
      <dgm:t>
        <a:bodyPr/>
        <a:lstStyle/>
        <a:p>
          <a:endParaRPr lang="en-US"/>
        </a:p>
      </dgm:t>
    </dgm:pt>
    <dgm:pt modelId="{DDD706D5-8222-BF49-8D33-917AB9DB6E14}" type="sibTrans" cxnId="{85E6BE71-CB0A-154B-B101-6F1A03115D33}">
      <dgm:prSet/>
      <dgm:spPr/>
      <dgm:t>
        <a:bodyPr/>
        <a:lstStyle/>
        <a:p>
          <a:endParaRPr lang="en-US"/>
        </a:p>
      </dgm:t>
    </dgm:pt>
    <dgm:pt modelId="{CCB58256-8098-C440-AC2E-75F661C5CD99}" type="pres">
      <dgm:prSet presAssocID="{2CB780A5-DEB9-DB4B-841B-09FDEF78DDB7}" presName="rootnode" presStyleCnt="0">
        <dgm:presLayoutVars>
          <dgm:chMax/>
          <dgm:chPref/>
          <dgm:dir/>
          <dgm:animLvl val="lvl"/>
        </dgm:presLayoutVars>
      </dgm:prSet>
      <dgm:spPr/>
      <dgm:t>
        <a:bodyPr/>
        <a:lstStyle/>
        <a:p>
          <a:endParaRPr lang="en-US"/>
        </a:p>
      </dgm:t>
    </dgm:pt>
    <dgm:pt modelId="{A9460B8D-EDED-3C40-8EA2-40B161CC5CF3}" type="pres">
      <dgm:prSet presAssocID="{27B23BC9-D739-7A43-94AF-11CCB4D06AFF}" presName="composite" presStyleCnt="0"/>
      <dgm:spPr/>
      <dgm:t>
        <a:bodyPr/>
        <a:lstStyle/>
        <a:p>
          <a:endParaRPr lang="en-US"/>
        </a:p>
      </dgm:t>
    </dgm:pt>
    <dgm:pt modelId="{C6DD3A32-0FD8-254A-A3FD-626576BC7E5F}" type="pres">
      <dgm:prSet presAssocID="{27B23BC9-D739-7A43-94AF-11CCB4D06AFF}" presName="LShape" presStyleLbl="alignNode1" presStyleIdx="0" presStyleCnt="9"/>
      <dgm:spPr/>
      <dgm:t>
        <a:bodyPr/>
        <a:lstStyle/>
        <a:p>
          <a:endParaRPr lang="en-US"/>
        </a:p>
      </dgm:t>
    </dgm:pt>
    <dgm:pt modelId="{89ACC95C-8540-F446-A80A-4B023C615B65}" type="pres">
      <dgm:prSet presAssocID="{27B23BC9-D739-7A43-94AF-11CCB4D06AFF}" presName="ParentText" presStyleLbl="revTx" presStyleIdx="0" presStyleCnt="5">
        <dgm:presLayoutVars>
          <dgm:chMax val="0"/>
          <dgm:chPref val="0"/>
          <dgm:bulletEnabled val="1"/>
        </dgm:presLayoutVars>
      </dgm:prSet>
      <dgm:spPr/>
      <dgm:t>
        <a:bodyPr/>
        <a:lstStyle/>
        <a:p>
          <a:endParaRPr lang="en-US"/>
        </a:p>
      </dgm:t>
    </dgm:pt>
    <dgm:pt modelId="{C8439173-BCBB-EF49-9275-3CD99EE0A150}" type="pres">
      <dgm:prSet presAssocID="{27B23BC9-D739-7A43-94AF-11CCB4D06AFF}" presName="Triangle" presStyleLbl="alignNode1" presStyleIdx="1" presStyleCnt="9"/>
      <dgm:spPr/>
      <dgm:t>
        <a:bodyPr/>
        <a:lstStyle/>
        <a:p>
          <a:endParaRPr lang="en-US"/>
        </a:p>
      </dgm:t>
    </dgm:pt>
    <dgm:pt modelId="{2C4FCC3D-9665-9841-9C1D-4DDFFB926D80}" type="pres">
      <dgm:prSet presAssocID="{FCF0FF6C-A847-E34E-BD1D-997E4D260367}" presName="sibTrans" presStyleCnt="0"/>
      <dgm:spPr/>
      <dgm:t>
        <a:bodyPr/>
        <a:lstStyle/>
        <a:p>
          <a:endParaRPr lang="en-US"/>
        </a:p>
      </dgm:t>
    </dgm:pt>
    <dgm:pt modelId="{5519DFE0-ECE1-1149-AB82-ADC389FD4377}" type="pres">
      <dgm:prSet presAssocID="{FCF0FF6C-A847-E34E-BD1D-997E4D260367}" presName="space" presStyleCnt="0"/>
      <dgm:spPr/>
      <dgm:t>
        <a:bodyPr/>
        <a:lstStyle/>
        <a:p>
          <a:endParaRPr lang="en-US"/>
        </a:p>
      </dgm:t>
    </dgm:pt>
    <dgm:pt modelId="{B3784BD4-0DC7-2744-8926-F841C66C54A5}" type="pres">
      <dgm:prSet presAssocID="{3E0FC3AD-2B9B-5B4F-9C1C-18D9FC353D3A}" presName="composite" presStyleCnt="0"/>
      <dgm:spPr/>
      <dgm:t>
        <a:bodyPr/>
        <a:lstStyle/>
        <a:p>
          <a:endParaRPr lang="en-US"/>
        </a:p>
      </dgm:t>
    </dgm:pt>
    <dgm:pt modelId="{1109B523-78CB-014D-BEF3-23FD68CDF71E}" type="pres">
      <dgm:prSet presAssocID="{3E0FC3AD-2B9B-5B4F-9C1C-18D9FC353D3A}" presName="LShape" presStyleLbl="alignNode1" presStyleIdx="2" presStyleCnt="9"/>
      <dgm:spPr/>
      <dgm:t>
        <a:bodyPr/>
        <a:lstStyle/>
        <a:p>
          <a:endParaRPr lang="en-US"/>
        </a:p>
      </dgm:t>
    </dgm:pt>
    <dgm:pt modelId="{18A512D9-9B8E-BA4A-898C-E997034552D3}" type="pres">
      <dgm:prSet presAssocID="{3E0FC3AD-2B9B-5B4F-9C1C-18D9FC353D3A}" presName="ParentText" presStyleLbl="revTx" presStyleIdx="1" presStyleCnt="5">
        <dgm:presLayoutVars>
          <dgm:chMax val="0"/>
          <dgm:chPref val="0"/>
          <dgm:bulletEnabled val="1"/>
        </dgm:presLayoutVars>
      </dgm:prSet>
      <dgm:spPr/>
      <dgm:t>
        <a:bodyPr/>
        <a:lstStyle/>
        <a:p>
          <a:endParaRPr lang="en-US"/>
        </a:p>
      </dgm:t>
    </dgm:pt>
    <dgm:pt modelId="{BD088F28-CF75-0745-80D9-C9A7CE768718}" type="pres">
      <dgm:prSet presAssocID="{3E0FC3AD-2B9B-5B4F-9C1C-18D9FC353D3A}" presName="Triangle" presStyleLbl="alignNode1" presStyleIdx="3" presStyleCnt="9"/>
      <dgm:spPr/>
      <dgm:t>
        <a:bodyPr/>
        <a:lstStyle/>
        <a:p>
          <a:endParaRPr lang="en-US"/>
        </a:p>
      </dgm:t>
    </dgm:pt>
    <dgm:pt modelId="{0B22D1DD-FDB9-6443-A016-38D6751C8643}" type="pres">
      <dgm:prSet presAssocID="{903DFD96-89A0-9F45-AB2E-775B12C8E75A}" presName="sibTrans" presStyleCnt="0"/>
      <dgm:spPr/>
      <dgm:t>
        <a:bodyPr/>
        <a:lstStyle/>
        <a:p>
          <a:endParaRPr lang="en-US"/>
        </a:p>
      </dgm:t>
    </dgm:pt>
    <dgm:pt modelId="{BE6521CB-92C9-3F45-898A-9DFACA47B9E9}" type="pres">
      <dgm:prSet presAssocID="{903DFD96-89A0-9F45-AB2E-775B12C8E75A}" presName="space" presStyleCnt="0"/>
      <dgm:spPr/>
      <dgm:t>
        <a:bodyPr/>
        <a:lstStyle/>
        <a:p>
          <a:endParaRPr lang="en-US"/>
        </a:p>
      </dgm:t>
    </dgm:pt>
    <dgm:pt modelId="{88E4DC40-C95F-124D-B0F1-5FC6EE3B9E6F}" type="pres">
      <dgm:prSet presAssocID="{070B8096-E55F-874A-B687-364E6F7A3C7A}" presName="composite" presStyleCnt="0"/>
      <dgm:spPr/>
      <dgm:t>
        <a:bodyPr/>
        <a:lstStyle/>
        <a:p>
          <a:endParaRPr lang="en-US"/>
        </a:p>
      </dgm:t>
    </dgm:pt>
    <dgm:pt modelId="{39BD13D7-2FBA-FE47-BC16-D4279CE5218E}" type="pres">
      <dgm:prSet presAssocID="{070B8096-E55F-874A-B687-364E6F7A3C7A}" presName="LShape" presStyleLbl="alignNode1" presStyleIdx="4" presStyleCnt="9"/>
      <dgm:spPr/>
      <dgm:t>
        <a:bodyPr/>
        <a:lstStyle/>
        <a:p>
          <a:endParaRPr lang="en-US"/>
        </a:p>
      </dgm:t>
    </dgm:pt>
    <dgm:pt modelId="{142A6766-3D8C-584B-8702-83F5501D9822}" type="pres">
      <dgm:prSet presAssocID="{070B8096-E55F-874A-B687-364E6F7A3C7A}" presName="ParentText" presStyleLbl="revTx" presStyleIdx="2" presStyleCnt="5">
        <dgm:presLayoutVars>
          <dgm:chMax val="0"/>
          <dgm:chPref val="0"/>
          <dgm:bulletEnabled val="1"/>
        </dgm:presLayoutVars>
      </dgm:prSet>
      <dgm:spPr/>
      <dgm:t>
        <a:bodyPr/>
        <a:lstStyle/>
        <a:p>
          <a:endParaRPr lang="en-US"/>
        </a:p>
      </dgm:t>
    </dgm:pt>
    <dgm:pt modelId="{F1FC8060-4080-0944-BFAF-04520A9019F2}" type="pres">
      <dgm:prSet presAssocID="{070B8096-E55F-874A-B687-364E6F7A3C7A}" presName="Triangle" presStyleLbl="alignNode1" presStyleIdx="5" presStyleCnt="9"/>
      <dgm:spPr/>
      <dgm:t>
        <a:bodyPr/>
        <a:lstStyle/>
        <a:p>
          <a:endParaRPr lang="en-US"/>
        </a:p>
      </dgm:t>
    </dgm:pt>
    <dgm:pt modelId="{17278D0E-C93B-5441-AB81-037E87C1EE15}" type="pres">
      <dgm:prSet presAssocID="{6CB21058-2C03-2D4E-84F9-60F56AED00BA}" presName="sibTrans" presStyleCnt="0"/>
      <dgm:spPr/>
      <dgm:t>
        <a:bodyPr/>
        <a:lstStyle/>
        <a:p>
          <a:endParaRPr lang="en-US"/>
        </a:p>
      </dgm:t>
    </dgm:pt>
    <dgm:pt modelId="{BFFDA503-849C-1446-9ECA-2BF04880E31B}" type="pres">
      <dgm:prSet presAssocID="{6CB21058-2C03-2D4E-84F9-60F56AED00BA}" presName="space" presStyleCnt="0"/>
      <dgm:spPr/>
      <dgm:t>
        <a:bodyPr/>
        <a:lstStyle/>
        <a:p>
          <a:endParaRPr lang="en-US"/>
        </a:p>
      </dgm:t>
    </dgm:pt>
    <dgm:pt modelId="{DC3D7DBE-A273-8945-811D-B9F84E2B2AD1}" type="pres">
      <dgm:prSet presAssocID="{22F7B96F-4FE5-5644-91E4-5C649A6AE78F}" presName="composite" presStyleCnt="0"/>
      <dgm:spPr/>
      <dgm:t>
        <a:bodyPr/>
        <a:lstStyle/>
        <a:p>
          <a:endParaRPr lang="en-US"/>
        </a:p>
      </dgm:t>
    </dgm:pt>
    <dgm:pt modelId="{57F7FBCA-9CB7-254E-AB29-85A857427ABB}" type="pres">
      <dgm:prSet presAssocID="{22F7B96F-4FE5-5644-91E4-5C649A6AE78F}" presName="LShape" presStyleLbl="alignNode1" presStyleIdx="6" presStyleCnt="9"/>
      <dgm:spPr/>
      <dgm:t>
        <a:bodyPr/>
        <a:lstStyle/>
        <a:p>
          <a:endParaRPr lang="en-US"/>
        </a:p>
      </dgm:t>
    </dgm:pt>
    <dgm:pt modelId="{C8F49E6F-E76A-AC4C-99BF-E7B009B38706}" type="pres">
      <dgm:prSet presAssocID="{22F7B96F-4FE5-5644-91E4-5C649A6AE78F}" presName="ParentText" presStyleLbl="revTx" presStyleIdx="3" presStyleCnt="5">
        <dgm:presLayoutVars>
          <dgm:chMax val="0"/>
          <dgm:chPref val="0"/>
          <dgm:bulletEnabled val="1"/>
        </dgm:presLayoutVars>
      </dgm:prSet>
      <dgm:spPr/>
      <dgm:t>
        <a:bodyPr/>
        <a:lstStyle/>
        <a:p>
          <a:endParaRPr lang="en-US"/>
        </a:p>
      </dgm:t>
    </dgm:pt>
    <dgm:pt modelId="{9A201776-2B45-C149-9AC2-6E12A740CEF6}" type="pres">
      <dgm:prSet presAssocID="{22F7B96F-4FE5-5644-91E4-5C649A6AE78F}" presName="Triangle" presStyleLbl="alignNode1" presStyleIdx="7" presStyleCnt="9"/>
      <dgm:spPr/>
      <dgm:t>
        <a:bodyPr/>
        <a:lstStyle/>
        <a:p>
          <a:endParaRPr lang="en-US"/>
        </a:p>
      </dgm:t>
    </dgm:pt>
    <dgm:pt modelId="{D4E6CA0F-FAEE-9648-84DF-BA401F02E708}" type="pres">
      <dgm:prSet presAssocID="{2AFC0CCB-874D-0644-AABE-060FA6A8D9C7}" presName="sibTrans" presStyleCnt="0"/>
      <dgm:spPr/>
      <dgm:t>
        <a:bodyPr/>
        <a:lstStyle/>
        <a:p>
          <a:endParaRPr lang="en-US"/>
        </a:p>
      </dgm:t>
    </dgm:pt>
    <dgm:pt modelId="{FB736199-FA02-FB4D-9D04-9B7AFCF62C8F}" type="pres">
      <dgm:prSet presAssocID="{2AFC0CCB-874D-0644-AABE-060FA6A8D9C7}" presName="space" presStyleCnt="0"/>
      <dgm:spPr/>
      <dgm:t>
        <a:bodyPr/>
        <a:lstStyle/>
        <a:p>
          <a:endParaRPr lang="en-US"/>
        </a:p>
      </dgm:t>
    </dgm:pt>
    <dgm:pt modelId="{E3796389-B8AF-314B-8AFD-09CDF8FF4236}" type="pres">
      <dgm:prSet presAssocID="{A01165F4-A447-2A40-BD0B-C2AA023F7571}" presName="composite" presStyleCnt="0"/>
      <dgm:spPr/>
      <dgm:t>
        <a:bodyPr/>
        <a:lstStyle/>
        <a:p>
          <a:endParaRPr lang="en-US"/>
        </a:p>
      </dgm:t>
    </dgm:pt>
    <dgm:pt modelId="{0BB1A08C-039B-804F-8050-FE04DFA5D123}" type="pres">
      <dgm:prSet presAssocID="{A01165F4-A447-2A40-BD0B-C2AA023F7571}" presName="LShape" presStyleLbl="alignNode1" presStyleIdx="8" presStyleCnt="9"/>
      <dgm:spPr/>
      <dgm:t>
        <a:bodyPr/>
        <a:lstStyle/>
        <a:p>
          <a:endParaRPr lang="en-US"/>
        </a:p>
      </dgm:t>
    </dgm:pt>
    <dgm:pt modelId="{6F4449B6-EEDC-DC4F-AD48-C5394BF1889F}" type="pres">
      <dgm:prSet presAssocID="{A01165F4-A447-2A40-BD0B-C2AA023F7571}" presName="ParentText" presStyleLbl="revTx" presStyleIdx="4" presStyleCnt="5">
        <dgm:presLayoutVars>
          <dgm:chMax val="0"/>
          <dgm:chPref val="0"/>
          <dgm:bulletEnabled val="1"/>
        </dgm:presLayoutVars>
      </dgm:prSet>
      <dgm:spPr/>
      <dgm:t>
        <a:bodyPr/>
        <a:lstStyle/>
        <a:p>
          <a:endParaRPr lang="en-US"/>
        </a:p>
      </dgm:t>
    </dgm:pt>
  </dgm:ptLst>
  <dgm:cxnLst>
    <dgm:cxn modelId="{85E6BE71-CB0A-154B-B101-6F1A03115D33}" srcId="{2CB780A5-DEB9-DB4B-841B-09FDEF78DDB7}" destId="{A01165F4-A447-2A40-BD0B-C2AA023F7571}" srcOrd="4" destOrd="0" parTransId="{205322B7-C13C-BE40-A693-A806DEC8C691}" sibTransId="{DDD706D5-8222-BF49-8D33-917AB9DB6E14}"/>
    <dgm:cxn modelId="{E1AEFB1B-B2A3-C542-BCEA-A61781FE6FC1}" srcId="{2CB780A5-DEB9-DB4B-841B-09FDEF78DDB7}" destId="{27B23BC9-D739-7A43-94AF-11CCB4D06AFF}" srcOrd="0" destOrd="0" parTransId="{1F3EA93E-0FB3-7942-BA64-FF042C58B159}" sibTransId="{FCF0FF6C-A847-E34E-BD1D-997E4D260367}"/>
    <dgm:cxn modelId="{DF71511D-6276-4321-91A5-9BA6110D9B53}" type="presOf" srcId="{27B23BC9-D739-7A43-94AF-11CCB4D06AFF}" destId="{89ACC95C-8540-F446-A80A-4B023C615B65}" srcOrd="0" destOrd="0" presId="urn:microsoft.com/office/officeart/2009/3/layout/StepUpProcess"/>
    <dgm:cxn modelId="{50A312C1-5574-3246-AA60-4FF7102D8DB8}" srcId="{2CB780A5-DEB9-DB4B-841B-09FDEF78DDB7}" destId="{22F7B96F-4FE5-5644-91E4-5C649A6AE78F}" srcOrd="3" destOrd="0" parTransId="{AD052166-7F73-0143-A84D-CD2731420C4A}" sibTransId="{2AFC0CCB-874D-0644-AABE-060FA6A8D9C7}"/>
    <dgm:cxn modelId="{94E64127-BE38-417F-8D9F-06EAECB6793C}" type="presOf" srcId="{A01165F4-A447-2A40-BD0B-C2AA023F7571}" destId="{6F4449B6-EEDC-DC4F-AD48-C5394BF1889F}" srcOrd="0" destOrd="0" presId="urn:microsoft.com/office/officeart/2009/3/layout/StepUpProcess"/>
    <dgm:cxn modelId="{5797CD45-5D65-4632-AD9E-F471DDB38A48}" type="presOf" srcId="{070B8096-E55F-874A-B687-364E6F7A3C7A}" destId="{142A6766-3D8C-584B-8702-83F5501D9822}" srcOrd="0" destOrd="0" presId="urn:microsoft.com/office/officeart/2009/3/layout/StepUpProcess"/>
    <dgm:cxn modelId="{6E01392F-E5A9-406C-AE21-989FB65D0A4B}" type="presOf" srcId="{2CB780A5-DEB9-DB4B-841B-09FDEF78DDB7}" destId="{CCB58256-8098-C440-AC2E-75F661C5CD99}" srcOrd="0" destOrd="0" presId="urn:microsoft.com/office/officeart/2009/3/layout/StepUpProcess"/>
    <dgm:cxn modelId="{11D5CE01-30CE-44DF-AC45-EEF56B59DD41}" type="presOf" srcId="{22F7B96F-4FE5-5644-91E4-5C649A6AE78F}" destId="{C8F49E6F-E76A-AC4C-99BF-E7B009B38706}" srcOrd="0" destOrd="0" presId="urn:microsoft.com/office/officeart/2009/3/layout/StepUpProcess"/>
    <dgm:cxn modelId="{2155D535-F413-4C1E-A2A1-8702D7F74571}" type="presOf" srcId="{3E0FC3AD-2B9B-5B4F-9C1C-18D9FC353D3A}" destId="{18A512D9-9B8E-BA4A-898C-E997034552D3}" srcOrd="0" destOrd="0" presId="urn:microsoft.com/office/officeart/2009/3/layout/StepUpProcess"/>
    <dgm:cxn modelId="{3A9BAFBA-8310-A14E-9501-636098E84770}" srcId="{2CB780A5-DEB9-DB4B-841B-09FDEF78DDB7}" destId="{3E0FC3AD-2B9B-5B4F-9C1C-18D9FC353D3A}" srcOrd="1" destOrd="0" parTransId="{76A4C88C-0558-A34F-AFDF-0DAB6AEC4537}" sibTransId="{903DFD96-89A0-9F45-AB2E-775B12C8E75A}"/>
    <dgm:cxn modelId="{2903E2FA-9A7A-8A43-A0FE-E2F2A5AE0DA1}" srcId="{2CB780A5-DEB9-DB4B-841B-09FDEF78DDB7}" destId="{070B8096-E55F-874A-B687-364E6F7A3C7A}" srcOrd="2" destOrd="0" parTransId="{D38A940B-F4AB-C14F-8D8B-D272795B0A84}" sibTransId="{6CB21058-2C03-2D4E-84F9-60F56AED00BA}"/>
    <dgm:cxn modelId="{1042845D-0AA2-404C-8525-9323C052B9CB}" type="presParOf" srcId="{CCB58256-8098-C440-AC2E-75F661C5CD99}" destId="{A9460B8D-EDED-3C40-8EA2-40B161CC5CF3}" srcOrd="0" destOrd="0" presId="urn:microsoft.com/office/officeart/2009/3/layout/StepUpProcess"/>
    <dgm:cxn modelId="{4252646B-3C2E-4366-A64A-103A1162168C}" type="presParOf" srcId="{A9460B8D-EDED-3C40-8EA2-40B161CC5CF3}" destId="{C6DD3A32-0FD8-254A-A3FD-626576BC7E5F}" srcOrd="0" destOrd="0" presId="urn:microsoft.com/office/officeart/2009/3/layout/StepUpProcess"/>
    <dgm:cxn modelId="{E249C595-E5C7-47A7-8074-233E88CED89B}" type="presParOf" srcId="{A9460B8D-EDED-3C40-8EA2-40B161CC5CF3}" destId="{89ACC95C-8540-F446-A80A-4B023C615B65}" srcOrd="1" destOrd="0" presId="urn:microsoft.com/office/officeart/2009/3/layout/StepUpProcess"/>
    <dgm:cxn modelId="{FBC1E16B-1677-4991-9519-222EB5A6F9DB}" type="presParOf" srcId="{A9460B8D-EDED-3C40-8EA2-40B161CC5CF3}" destId="{C8439173-BCBB-EF49-9275-3CD99EE0A150}" srcOrd="2" destOrd="0" presId="urn:microsoft.com/office/officeart/2009/3/layout/StepUpProcess"/>
    <dgm:cxn modelId="{B598E8FD-C53B-4CF9-99A5-85F016CB1170}" type="presParOf" srcId="{CCB58256-8098-C440-AC2E-75F661C5CD99}" destId="{2C4FCC3D-9665-9841-9C1D-4DDFFB926D80}" srcOrd="1" destOrd="0" presId="urn:microsoft.com/office/officeart/2009/3/layout/StepUpProcess"/>
    <dgm:cxn modelId="{8E1C0DDF-722C-448E-857D-47A418DC1B55}" type="presParOf" srcId="{2C4FCC3D-9665-9841-9C1D-4DDFFB926D80}" destId="{5519DFE0-ECE1-1149-AB82-ADC389FD4377}" srcOrd="0" destOrd="0" presId="urn:microsoft.com/office/officeart/2009/3/layout/StepUpProcess"/>
    <dgm:cxn modelId="{37DD794D-5F29-43A2-BC07-E8A90F528E4C}" type="presParOf" srcId="{CCB58256-8098-C440-AC2E-75F661C5CD99}" destId="{B3784BD4-0DC7-2744-8926-F841C66C54A5}" srcOrd="2" destOrd="0" presId="urn:microsoft.com/office/officeart/2009/3/layout/StepUpProcess"/>
    <dgm:cxn modelId="{B3BA32E6-FBDD-4514-8AA0-ACC020906928}" type="presParOf" srcId="{B3784BD4-0DC7-2744-8926-F841C66C54A5}" destId="{1109B523-78CB-014D-BEF3-23FD68CDF71E}" srcOrd="0" destOrd="0" presId="urn:microsoft.com/office/officeart/2009/3/layout/StepUpProcess"/>
    <dgm:cxn modelId="{7817086B-9631-41BA-A9AE-B31F718A7327}" type="presParOf" srcId="{B3784BD4-0DC7-2744-8926-F841C66C54A5}" destId="{18A512D9-9B8E-BA4A-898C-E997034552D3}" srcOrd="1" destOrd="0" presId="urn:microsoft.com/office/officeart/2009/3/layout/StepUpProcess"/>
    <dgm:cxn modelId="{CA805A9C-844A-446C-97A6-BC675827F0FA}" type="presParOf" srcId="{B3784BD4-0DC7-2744-8926-F841C66C54A5}" destId="{BD088F28-CF75-0745-80D9-C9A7CE768718}" srcOrd="2" destOrd="0" presId="urn:microsoft.com/office/officeart/2009/3/layout/StepUpProcess"/>
    <dgm:cxn modelId="{B88E0590-377A-4284-A144-EFD8C93009F5}" type="presParOf" srcId="{CCB58256-8098-C440-AC2E-75F661C5CD99}" destId="{0B22D1DD-FDB9-6443-A016-38D6751C8643}" srcOrd="3" destOrd="0" presId="urn:microsoft.com/office/officeart/2009/3/layout/StepUpProcess"/>
    <dgm:cxn modelId="{F53A8B28-6B07-41C8-863B-C89AF1C3430F}" type="presParOf" srcId="{0B22D1DD-FDB9-6443-A016-38D6751C8643}" destId="{BE6521CB-92C9-3F45-898A-9DFACA47B9E9}" srcOrd="0" destOrd="0" presId="urn:microsoft.com/office/officeart/2009/3/layout/StepUpProcess"/>
    <dgm:cxn modelId="{90DD89CA-4C93-4600-8F2E-9DE0D859F3D3}" type="presParOf" srcId="{CCB58256-8098-C440-AC2E-75F661C5CD99}" destId="{88E4DC40-C95F-124D-B0F1-5FC6EE3B9E6F}" srcOrd="4" destOrd="0" presId="urn:microsoft.com/office/officeart/2009/3/layout/StepUpProcess"/>
    <dgm:cxn modelId="{7BE3E6C3-E2B5-4487-8702-0376A17FE7AF}" type="presParOf" srcId="{88E4DC40-C95F-124D-B0F1-5FC6EE3B9E6F}" destId="{39BD13D7-2FBA-FE47-BC16-D4279CE5218E}" srcOrd="0" destOrd="0" presId="urn:microsoft.com/office/officeart/2009/3/layout/StepUpProcess"/>
    <dgm:cxn modelId="{993D5B3B-C1D8-431A-8AC5-A6D837FBD264}" type="presParOf" srcId="{88E4DC40-C95F-124D-B0F1-5FC6EE3B9E6F}" destId="{142A6766-3D8C-584B-8702-83F5501D9822}" srcOrd="1" destOrd="0" presId="urn:microsoft.com/office/officeart/2009/3/layout/StepUpProcess"/>
    <dgm:cxn modelId="{3029FB73-FCA2-41CD-8D20-55FA76F72A24}" type="presParOf" srcId="{88E4DC40-C95F-124D-B0F1-5FC6EE3B9E6F}" destId="{F1FC8060-4080-0944-BFAF-04520A9019F2}" srcOrd="2" destOrd="0" presId="urn:microsoft.com/office/officeart/2009/3/layout/StepUpProcess"/>
    <dgm:cxn modelId="{564FDCAB-45CE-4B69-8C84-6E68EAEE8D83}" type="presParOf" srcId="{CCB58256-8098-C440-AC2E-75F661C5CD99}" destId="{17278D0E-C93B-5441-AB81-037E87C1EE15}" srcOrd="5" destOrd="0" presId="urn:microsoft.com/office/officeart/2009/3/layout/StepUpProcess"/>
    <dgm:cxn modelId="{8CDDBB29-D619-4A36-AA7D-9FDB7EABDE40}" type="presParOf" srcId="{17278D0E-C93B-5441-AB81-037E87C1EE15}" destId="{BFFDA503-849C-1446-9ECA-2BF04880E31B}" srcOrd="0" destOrd="0" presId="urn:microsoft.com/office/officeart/2009/3/layout/StepUpProcess"/>
    <dgm:cxn modelId="{EF5C4465-9C05-4566-81DF-10687597EC6D}" type="presParOf" srcId="{CCB58256-8098-C440-AC2E-75F661C5CD99}" destId="{DC3D7DBE-A273-8945-811D-B9F84E2B2AD1}" srcOrd="6" destOrd="0" presId="urn:microsoft.com/office/officeart/2009/3/layout/StepUpProcess"/>
    <dgm:cxn modelId="{EFABC13A-A385-4F9E-BD7A-72A9DDD2615F}" type="presParOf" srcId="{DC3D7DBE-A273-8945-811D-B9F84E2B2AD1}" destId="{57F7FBCA-9CB7-254E-AB29-85A857427ABB}" srcOrd="0" destOrd="0" presId="urn:microsoft.com/office/officeart/2009/3/layout/StepUpProcess"/>
    <dgm:cxn modelId="{5856548E-69B8-4925-826D-75753D954FB0}" type="presParOf" srcId="{DC3D7DBE-A273-8945-811D-B9F84E2B2AD1}" destId="{C8F49E6F-E76A-AC4C-99BF-E7B009B38706}" srcOrd="1" destOrd="0" presId="urn:microsoft.com/office/officeart/2009/3/layout/StepUpProcess"/>
    <dgm:cxn modelId="{6818FC97-5DCF-426F-B8D6-B42ED96104B3}" type="presParOf" srcId="{DC3D7DBE-A273-8945-811D-B9F84E2B2AD1}" destId="{9A201776-2B45-C149-9AC2-6E12A740CEF6}" srcOrd="2" destOrd="0" presId="urn:microsoft.com/office/officeart/2009/3/layout/StepUpProcess"/>
    <dgm:cxn modelId="{D5437D65-8590-4AEA-BE12-3D27601AAC03}" type="presParOf" srcId="{CCB58256-8098-C440-AC2E-75F661C5CD99}" destId="{D4E6CA0F-FAEE-9648-84DF-BA401F02E708}" srcOrd="7" destOrd="0" presId="urn:microsoft.com/office/officeart/2009/3/layout/StepUpProcess"/>
    <dgm:cxn modelId="{C804BD99-94AB-4DF0-A2BA-B1BC479C9719}" type="presParOf" srcId="{D4E6CA0F-FAEE-9648-84DF-BA401F02E708}" destId="{FB736199-FA02-FB4D-9D04-9B7AFCF62C8F}" srcOrd="0" destOrd="0" presId="urn:microsoft.com/office/officeart/2009/3/layout/StepUpProcess"/>
    <dgm:cxn modelId="{B8EC3F0E-B7BA-4A14-836C-916683E212AF}" type="presParOf" srcId="{CCB58256-8098-C440-AC2E-75F661C5CD99}" destId="{E3796389-B8AF-314B-8AFD-09CDF8FF4236}" srcOrd="8" destOrd="0" presId="urn:microsoft.com/office/officeart/2009/3/layout/StepUpProcess"/>
    <dgm:cxn modelId="{BC05A145-DFFA-45F8-AC16-269573C92640}" type="presParOf" srcId="{E3796389-B8AF-314B-8AFD-09CDF8FF4236}" destId="{0BB1A08C-039B-804F-8050-FE04DFA5D123}" srcOrd="0" destOrd="0" presId="urn:microsoft.com/office/officeart/2009/3/layout/StepUpProcess"/>
    <dgm:cxn modelId="{C3275762-DDB9-4AE4-9116-97FD35D68D0B}" type="presParOf" srcId="{E3796389-B8AF-314B-8AFD-09CDF8FF4236}" destId="{6F4449B6-EEDC-DC4F-AD48-C5394BF1889F}" srcOrd="1" destOrd="0" presId="urn:microsoft.com/office/officeart/2009/3/layout/StepUpProcess"/>
  </dgm:cxnLst>
  <dgm:bg>
    <a:solidFill>
      <a:schemeClr val="accent6">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B780A5-DEB9-DB4B-841B-09FDEF78DDB7}" type="doc">
      <dgm:prSet loTypeId="urn:microsoft.com/office/officeart/2009/3/layout/StepUpProcess" loCatId="" qsTypeId="urn:microsoft.com/office/officeart/2005/8/quickstyle/simple4" qsCatId="simple" csTypeId="urn:microsoft.com/office/officeart/2005/8/colors/colorful1#3" csCatId="colorful" phldr="1"/>
      <dgm:spPr/>
      <dgm:t>
        <a:bodyPr/>
        <a:lstStyle/>
        <a:p>
          <a:endParaRPr lang="en-US"/>
        </a:p>
      </dgm:t>
    </dgm:pt>
    <dgm:pt modelId="{27B23BC9-D739-7A43-94AF-11CCB4D06AFF}">
      <dgm:prSet phldrT="[Text]"/>
      <dgm:spPr/>
      <dgm:t>
        <a:bodyPr/>
        <a:lstStyle/>
        <a:p>
          <a:r>
            <a:rPr lang="en-US" dirty="0" smtClean="0"/>
            <a:t>Passive P</a:t>
          </a:r>
          <a:endParaRPr lang="en-US" dirty="0"/>
        </a:p>
      </dgm:t>
    </dgm:pt>
    <dgm:pt modelId="{1F3EA93E-0FB3-7942-BA64-FF042C58B159}" type="parTrans" cxnId="{E1AEFB1B-B2A3-C542-BCEA-A61781FE6FC1}">
      <dgm:prSet/>
      <dgm:spPr/>
      <dgm:t>
        <a:bodyPr/>
        <a:lstStyle/>
        <a:p>
          <a:endParaRPr lang="en-US"/>
        </a:p>
      </dgm:t>
    </dgm:pt>
    <dgm:pt modelId="{FCF0FF6C-A847-E34E-BD1D-997E4D260367}" type="sibTrans" cxnId="{E1AEFB1B-B2A3-C542-BCEA-A61781FE6FC1}">
      <dgm:prSet/>
      <dgm:spPr/>
      <dgm:t>
        <a:bodyPr/>
        <a:lstStyle/>
        <a:p>
          <a:endParaRPr lang="en-US"/>
        </a:p>
      </dgm:t>
    </dgm:pt>
    <dgm:pt modelId="{3E0FC3AD-2B9B-5B4F-9C1C-18D9FC353D3A}">
      <dgm:prSet phldrT="[Text]"/>
      <dgm:spPr/>
      <dgm:t>
        <a:bodyPr/>
        <a:lstStyle/>
        <a:p>
          <a:r>
            <a:rPr lang="en-US" dirty="0" smtClean="0"/>
            <a:t>Consultation</a:t>
          </a:r>
          <a:endParaRPr lang="en-US" dirty="0"/>
        </a:p>
      </dgm:t>
    </dgm:pt>
    <dgm:pt modelId="{76A4C88C-0558-A34F-AFDF-0DAB6AEC4537}" type="parTrans" cxnId="{3A9BAFBA-8310-A14E-9501-636098E84770}">
      <dgm:prSet/>
      <dgm:spPr/>
      <dgm:t>
        <a:bodyPr/>
        <a:lstStyle/>
        <a:p>
          <a:endParaRPr lang="en-US"/>
        </a:p>
      </dgm:t>
    </dgm:pt>
    <dgm:pt modelId="{903DFD96-89A0-9F45-AB2E-775B12C8E75A}" type="sibTrans" cxnId="{3A9BAFBA-8310-A14E-9501-636098E84770}">
      <dgm:prSet/>
      <dgm:spPr/>
      <dgm:t>
        <a:bodyPr/>
        <a:lstStyle/>
        <a:p>
          <a:endParaRPr lang="en-US"/>
        </a:p>
      </dgm:t>
    </dgm:pt>
    <dgm:pt modelId="{070B8096-E55F-874A-B687-364E6F7A3C7A}">
      <dgm:prSet phldrT="[Text]"/>
      <dgm:spPr/>
      <dgm:t>
        <a:bodyPr/>
        <a:lstStyle/>
        <a:p>
          <a:r>
            <a:rPr lang="en-US" dirty="0" smtClean="0"/>
            <a:t>Functional P</a:t>
          </a:r>
          <a:endParaRPr lang="en-US" dirty="0"/>
        </a:p>
      </dgm:t>
    </dgm:pt>
    <dgm:pt modelId="{D38A940B-F4AB-C14F-8D8B-D272795B0A84}" type="parTrans" cxnId="{2903E2FA-9A7A-8A43-A0FE-E2F2A5AE0DA1}">
      <dgm:prSet/>
      <dgm:spPr/>
      <dgm:t>
        <a:bodyPr/>
        <a:lstStyle/>
        <a:p>
          <a:endParaRPr lang="en-US"/>
        </a:p>
      </dgm:t>
    </dgm:pt>
    <dgm:pt modelId="{6CB21058-2C03-2D4E-84F9-60F56AED00BA}" type="sibTrans" cxnId="{2903E2FA-9A7A-8A43-A0FE-E2F2A5AE0DA1}">
      <dgm:prSet/>
      <dgm:spPr/>
      <dgm:t>
        <a:bodyPr/>
        <a:lstStyle/>
        <a:p>
          <a:endParaRPr lang="en-US"/>
        </a:p>
      </dgm:t>
    </dgm:pt>
    <dgm:pt modelId="{22F7B96F-4FE5-5644-91E4-5C649A6AE78F}">
      <dgm:prSet/>
      <dgm:spPr/>
      <dgm:t>
        <a:bodyPr/>
        <a:lstStyle/>
        <a:p>
          <a:r>
            <a:rPr lang="en-US" dirty="0" smtClean="0"/>
            <a:t>Interactive P</a:t>
          </a:r>
          <a:endParaRPr lang="en-US" dirty="0"/>
        </a:p>
      </dgm:t>
    </dgm:pt>
    <dgm:pt modelId="{AD052166-7F73-0143-A84D-CD2731420C4A}" type="parTrans" cxnId="{50A312C1-5574-3246-AA60-4FF7102D8DB8}">
      <dgm:prSet/>
      <dgm:spPr/>
      <dgm:t>
        <a:bodyPr/>
        <a:lstStyle/>
        <a:p>
          <a:endParaRPr lang="en-US"/>
        </a:p>
      </dgm:t>
    </dgm:pt>
    <dgm:pt modelId="{2AFC0CCB-874D-0644-AABE-060FA6A8D9C7}" type="sibTrans" cxnId="{50A312C1-5574-3246-AA60-4FF7102D8DB8}">
      <dgm:prSet/>
      <dgm:spPr/>
      <dgm:t>
        <a:bodyPr/>
        <a:lstStyle/>
        <a:p>
          <a:endParaRPr lang="en-US"/>
        </a:p>
      </dgm:t>
    </dgm:pt>
    <dgm:pt modelId="{A01165F4-A447-2A40-BD0B-C2AA023F7571}">
      <dgm:prSet/>
      <dgm:spPr/>
      <dgm:t>
        <a:bodyPr/>
        <a:lstStyle/>
        <a:p>
          <a:r>
            <a:rPr lang="en-US" dirty="0" smtClean="0"/>
            <a:t>Self-mobilization</a:t>
          </a:r>
          <a:endParaRPr lang="en-US" dirty="0"/>
        </a:p>
      </dgm:t>
    </dgm:pt>
    <dgm:pt modelId="{205322B7-C13C-BE40-A693-A806DEC8C691}" type="parTrans" cxnId="{85E6BE71-CB0A-154B-B101-6F1A03115D33}">
      <dgm:prSet/>
      <dgm:spPr/>
      <dgm:t>
        <a:bodyPr/>
        <a:lstStyle/>
        <a:p>
          <a:endParaRPr lang="en-US"/>
        </a:p>
      </dgm:t>
    </dgm:pt>
    <dgm:pt modelId="{DDD706D5-8222-BF49-8D33-917AB9DB6E14}" type="sibTrans" cxnId="{85E6BE71-CB0A-154B-B101-6F1A03115D33}">
      <dgm:prSet/>
      <dgm:spPr/>
      <dgm:t>
        <a:bodyPr/>
        <a:lstStyle/>
        <a:p>
          <a:endParaRPr lang="en-US"/>
        </a:p>
      </dgm:t>
    </dgm:pt>
    <dgm:pt modelId="{CCB58256-8098-C440-AC2E-75F661C5CD99}" type="pres">
      <dgm:prSet presAssocID="{2CB780A5-DEB9-DB4B-841B-09FDEF78DDB7}" presName="rootnode" presStyleCnt="0">
        <dgm:presLayoutVars>
          <dgm:chMax/>
          <dgm:chPref/>
          <dgm:dir/>
          <dgm:animLvl val="lvl"/>
        </dgm:presLayoutVars>
      </dgm:prSet>
      <dgm:spPr/>
      <dgm:t>
        <a:bodyPr/>
        <a:lstStyle/>
        <a:p>
          <a:endParaRPr lang="en-US"/>
        </a:p>
      </dgm:t>
    </dgm:pt>
    <dgm:pt modelId="{A9460B8D-EDED-3C40-8EA2-40B161CC5CF3}" type="pres">
      <dgm:prSet presAssocID="{27B23BC9-D739-7A43-94AF-11CCB4D06AFF}" presName="composite" presStyleCnt="0"/>
      <dgm:spPr/>
      <dgm:t>
        <a:bodyPr/>
        <a:lstStyle/>
        <a:p>
          <a:endParaRPr lang="en-US"/>
        </a:p>
      </dgm:t>
    </dgm:pt>
    <dgm:pt modelId="{C6DD3A32-0FD8-254A-A3FD-626576BC7E5F}" type="pres">
      <dgm:prSet presAssocID="{27B23BC9-D739-7A43-94AF-11CCB4D06AFF}" presName="LShape" presStyleLbl="alignNode1" presStyleIdx="0" presStyleCnt="9"/>
      <dgm:spPr/>
      <dgm:t>
        <a:bodyPr/>
        <a:lstStyle/>
        <a:p>
          <a:endParaRPr lang="en-US"/>
        </a:p>
      </dgm:t>
    </dgm:pt>
    <dgm:pt modelId="{89ACC95C-8540-F446-A80A-4B023C615B65}" type="pres">
      <dgm:prSet presAssocID="{27B23BC9-D739-7A43-94AF-11CCB4D06AFF}" presName="ParentText" presStyleLbl="revTx" presStyleIdx="0" presStyleCnt="5">
        <dgm:presLayoutVars>
          <dgm:chMax val="0"/>
          <dgm:chPref val="0"/>
          <dgm:bulletEnabled val="1"/>
        </dgm:presLayoutVars>
      </dgm:prSet>
      <dgm:spPr/>
      <dgm:t>
        <a:bodyPr/>
        <a:lstStyle/>
        <a:p>
          <a:endParaRPr lang="en-US"/>
        </a:p>
      </dgm:t>
    </dgm:pt>
    <dgm:pt modelId="{C8439173-BCBB-EF49-9275-3CD99EE0A150}" type="pres">
      <dgm:prSet presAssocID="{27B23BC9-D739-7A43-94AF-11CCB4D06AFF}" presName="Triangle" presStyleLbl="alignNode1" presStyleIdx="1" presStyleCnt="9"/>
      <dgm:spPr/>
      <dgm:t>
        <a:bodyPr/>
        <a:lstStyle/>
        <a:p>
          <a:endParaRPr lang="en-US"/>
        </a:p>
      </dgm:t>
    </dgm:pt>
    <dgm:pt modelId="{2C4FCC3D-9665-9841-9C1D-4DDFFB926D80}" type="pres">
      <dgm:prSet presAssocID="{FCF0FF6C-A847-E34E-BD1D-997E4D260367}" presName="sibTrans" presStyleCnt="0"/>
      <dgm:spPr/>
      <dgm:t>
        <a:bodyPr/>
        <a:lstStyle/>
        <a:p>
          <a:endParaRPr lang="en-US"/>
        </a:p>
      </dgm:t>
    </dgm:pt>
    <dgm:pt modelId="{5519DFE0-ECE1-1149-AB82-ADC389FD4377}" type="pres">
      <dgm:prSet presAssocID="{FCF0FF6C-A847-E34E-BD1D-997E4D260367}" presName="space" presStyleCnt="0"/>
      <dgm:spPr/>
      <dgm:t>
        <a:bodyPr/>
        <a:lstStyle/>
        <a:p>
          <a:endParaRPr lang="en-US"/>
        </a:p>
      </dgm:t>
    </dgm:pt>
    <dgm:pt modelId="{B3784BD4-0DC7-2744-8926-F841C66C54A5}" type="pres">
      <dgm:prSet presAssocID="{3E0FC3AD-2B9B-5B4F-9C1C-18D9FC353D3A}" presName="composite" presStyleCnt="0"/>
      <dgm:spPr/>
      <dgm:t>
        <a:bodyPr/>
        <a:lstStyle/>
        <a:p>
          <a:endParaRPr lang="en-US"/>
        </a:p>
      </dgm:t>
    </dgm:pt>
    <dgm:pt modelId="{1109B523-78CB-014D-BEF3-23FD68CDF71E}" type="pres">
      <dgm:prSet presAssocID="{3E0FC3AD-2B9B-5B4F-9C1C-18D9FC353D3A}" presName="LShape" presStyleLbl="alignNode1" presStyleIdx="2" presStyleCnt="9"/>
      <dgm:spPr>
        <a:noFill/>
        <a:ln>
          <a:solidFill>
            <a:schemeClr val="tx1"/>
          </a:solidFill>
        </a:ln>
      </dgm:spPr>
      <dgm:t>
        <a:bodyPr/>
        <a:lstStyle/>
        <a:p>
          <a:endParaRPr lang="en-US"/>
        </a:p>
      </dgm:t>
    </dgm:pt>
    <dgm:pt modelId="{18A512D9-9B8E-BA4A-898C-E997034552D3}" type="pres">
      <dgm:prSet presAssocID="{3E0FC3AD-2B9B-5B4F-9C1C-18D9FC353D3A}" presName="ParentText" presStyleLbl="revTx" presStyleIdx="1" presStyleCnt="5">
        <dgm:presLayoutVars>
          <dgm:chMax val="0"/>
          <dgm:chPref val="0"/>
          <dgm:bulletEnabled val="1"/>
        </dgm:presLayoutVars>
      </dgm:prSet>
      <dgm:spPr/>
      <dgm:t>
        <a:bodyPr/>
        <a:lstStyle/>
        <a:p>
          <a:endParaRPr lang="en-US"/>
        </a:p>
      </dgm:t>
    </dgm:pt>
    <dgm:pt modelId="{BD088F28-CF75-0745-80D9-C9A7CE768718}" type="pres">
      <dgm:prSet presAssocID="{3E0FC3AD-2B9B-5B4F-9C1C-18D9FC353D3A}" presName="Triangle" presStyleLbl="alignNode1" presStyleIdx="3" presStyleCnt="9"/>
      <dgm:spPr/>
      <dgm:t>
        <a:bodyPr/>
        <a:lstStyle/>
        <a:p>
          <a:endParaRPr lang="en-US"/>
        </a:p>
      </dgm:t>
    </dgm:pt>
    <dgm:pt modelId="{0B22D1DD-FDB9-6443-A016-38D6751C8643}" type="pres">
      <dgm:prSet presAssocID="{903DFD96-89A0-9F45-AB2E-775B12C8E75A}" presName="sibTrans" presStyleCnt="0"/>
      <dgm:spPr/>
      <dgm:t>
        <a:bodyPr/>
        <a:lstStyle/>
        <a:p>
          <a:endParaRPr lang="en-US"/>
        </a:p>
      </dgm:t>
    </dgm:pt>
    <dgm:pt modelId="{BE6521CB-92C9-3F45-898A-9DFACA47B9E9}" type="pres">
      <dgm:prSet presAssocID="{903DFD96-89A0-9F45-AB2E-775B12C8E75A}" presName="space" presStyleCnt="0"/>
      <dgm:spPr/>
      <dgm:t>
        <a:bodyPr/>
        <a:lstStyle/>
        <a:p>
          <a:endParaRPr lang="en-US"/>
        </a:p>
      </dgm:t>
    </dgm:pt>
    <dgm:pt modelId="{88E4DC40-C95F-124D-B0F1-5FC6EE3B9E6F}" type="pres">
      <dgm:prSet presAssocID="{070B8096-E55F-874A-B687-364E6F7A3C7A}" presName="composite" presStyleCnt="0"/>
      <dgm:spPr/>
      <dgm:t>
        <a:bodyPr/>
        <a:lstStyle/>
        <a:p>
          <a:endParaRPr lang="en-US"/>
        </a:p>
      </dgm:t>
    </dgm:pt>
    <dgm:pt modelId="{39BD13D7-2FBA-FE47-BC16-D4279CE5218E}" type="pres">
      <dgm:prSet presAssocID="{070B8096-E55F-874A-B687-364E6F7A3C7A}" presName="LShape" presStyleLbl="alignNode1" presStyleIdx="4" presStyleCnt="9"/>
      <dgm:spPr>
        <a:noFill/>
        <a:ln>
          <a:solidFill>
            <a:schemeClr val="tx1"/>
          </a:solidFill>
        </a:ln>
      </dgm:spPr>
      <dgm:t>
        <a:bodyPr/>
        <a:lstStyle/>
        <a:p>
          <a:endParaRPr lang="en-US"/>
        </a:p>
      </dgm:t>
    </dgm:pt>
    <dgm:pt modelId="{142A6766-3D8C-584B-8702-83F5501D9822}" type="pres">
      <dgm:prSet presAssocID="{070B8096-E55F-874A-B687-364E6F7A3C7A}" presName="ParentText" presStyleLbl="revTx" presStyleIdx="2" presStyleCnt="5">
        <dgm:presLayoutVars>
          <dgm:chMax val="0"/>
          <dgm:chPref val="0"/>
          <dgm:bulletEnabled val="1"/>
        </dgm:presLayoutVars>
      </dgm:prSet>
      <dgm:spPr/>
      <dgm:t>
        <a:bodyPr/>
        <a:lstStyle/>
        <a:p>
          <a:endParaRPr lang="en-US"/>
        </a:p>
      </dgm:t>
    </dgm:pt>
    <dgm:pt modelId="{F1FC8060-4080-0944-BFAF-04520A9019F2}" type="pres">
      <dgm:prSet presAssocID="{070B8096-E55F-874A-B687-364E6F7A3C7A}" presName="Triangle" presStyleLbl="alignNode1" presStyleIdx="5" presStyleCnt="9"/>
      <dgm:spPr/>
      <dgm:t>
        <a:bodyPr/>
        <a:lstStyle/>
        <a:p>
          <a:endParaRPr lang="en-US"/>
        </a:p>
      </dgm:t>
    </dgm:pt>
    <dgm:pt modelId="{17278D0E-C93B-5441-AB81-037E87C1EE15}" type="pres">
      <dgm:prSet presAssocID="{6CB21058-2C03-2D4E-84F9-60F56AED00BA}" presName="sibTrans" presStyleCnt="0"/>
      <dgm:spPr/>
      <dgm:t>
        <a:bodyPr/>
        <a:lstStyle/>
        <a:p>
          <a:endParaRPr lang="en-US"/>
        </a:p>
      </dgm:t>
    </dgm:pt>
    <dgm:pt modelId="{BFFDA503-849C-1446-9ECA-2BF04880E31B}" type="pres">
      <dgm:prSet presAssocID="{6CB21058-2C03-2D4E-84F9-60F56AED00BA}" presName="space" presStyleCnt="0"/>
      <dgm:spPr/>
      <dgm:t>
        <a:bodyPr/>
        <a:lstStyle/>
        <a:p>
          <a:endParaRPr lang="en-US"/>
        </a:p>
      </dgm:t>
    </dgm:pt>
    <dgm:pt modelId="{DC3D7DBE-A273-8945-811D-B9F84E2B2AD1}" type="pres">
      <dgm:prSet presAssocID="{22F7B96F-4FE5-5644-91E4-5C649A6AE78F}" presName="composite" presStyleCnt="0"/>
      <dgm:spPr/>
      <dgm:t>
        <a:bodyPr/>
        <a:lstStyle/>
        <a:p>
          <a:endParaRPr lang="en-US"/>
        </a:p>
      </dgm:t>
    </dgm:pt>
    <dgm:pt modelId="{57F7FBCA-9CB7-254E-AB29-85A857427ABB}" type="pres">
      <dgm:prSet presAssocID="{22F7B96F-4FE5-5644-91E4-5C649A6AE78F}" presName="LShape" presStyleLbl="alignNode1" presStyleIdx="6" presStyleCnt="9"/>
      <dgm:spPr>
        <a:noFill/>
        <a:ln>
          <a:noFill/>
        </a:ln>
      </dgm:spPr>
      <dgm:t>
        <a:bodyPr/>
        <a:lstStyle/>
        <a:p>
          <a:endParaRPr lang="en-US"/>
        </a:p>
      </dgm:t>
    </dgm:pt>
    <dgm:pt modelId="{C8F49E6F-E76A-AC4C-99BF-E7B009B38706}" type="pres">
      <dgm:prSet presAssocID="{22F7B96F-4FE5-5644-91E4-5C649A6AE78F}" presName="ParentText" presStyleLbl="revTx" presStyleIdx="3" presStyleCnt="5">
        <dgm:presLayoutVars>
          <dgm:chMax val="0"/>
          <dgm:chPref val="0"/>
          <dgm:bulletEnabled val="1"/>
        </dgm:presLayoutVars>
      </dgm:prSet>
      <dgm:spPr/>
      <dgm:t>
        <a:bodyPr/>
        <a:lstStyle/>
        <a:p>
          <a:endParaRPr lang="en-US"/>
        </a:p>
      </dgm:t>
    </dgm:pt>
    <dgm:pt modelId="{9A201776-2B45-C149-9AC2-6E12A740CEF6}" type="pres">
      <dgm:prSet presAssocID="{22F7B96F-4FE5-5644-91E4-5C649A6AE78F}" presName="Triangle" presStyleLbl="alignNode1" presStyleIdx="7" presStyleCnt="9"/>
      <dgm:spPr/>
      <dgm:t>
        <a:bodyPr/>
        <a:lstStyle/>
        <a:p>
          <a:endParaRPr lang="en-US"/>
        </a:p>
      </dgm:t>
    </dgm:pt>
    <dgm:pt modelId="{D4E6CA0F-FAEE-9648-84DF-BA401F02E708}" type="pres">
      <dgm:prSet presAssocID="{2AFC0CCB-874D-0644-AABE-060FA6A8D9C7}" presName="sibTrans" presStyleCnt="0"/>
      <dgm:spPr/>
      <dgm:t>
        <a:bodyPr/>
        <a:lstStyle/>
        <a:p>
          <a:endParaRPr lang="en-US"/>
        </a:p>
      </dgm:t>
    </dgm:pt>
    <dgm:pt modelId="{FB736199-FA02-FB4D-9D04-9B7AFCF62C8F}" type="pres">
      <dgm:prSet presAssocID="{2AFC0CCB-874D-0644-AABE-060FA6A8D9C7}" presName="space" presStyleCnt="0"/>
      <dgm:spPr/>
      <dgm:t>
        <a:bodyPr/>
        <a:lstStyle/>
        <a:p>
          <a:endParaRPr lang="en-US"/>
        </a:p>
      </dgm:t>
    </dgm:pt>
    <dgm:pt modelId="{E3796389-B8AF-314B-8AFD-09CDF8FF4236}" type="pres">
      <dgm:prSet presAssocID="{A01165F4-A447-2A40-BD0B-C2AA023F7571}" presName="composite" presStyleCnt="0"/>
      <dgm:spPr/>
      <dgm:t>
        <a:bodyPr/>
        <a:lstStyle/>
        <a:p>
          <a:endParaRPr lang="en-US"/>
        </a:p>
      </dgm:t>
    </dgm:pt>
    <dgm:pt modelId="{0BB1A08C-039B-804F-8050-FE04DFA5D123}" type="pres">
      <dgm:prSet presAssocID="{A01165F4-A447-2A40-BD0B-C2AA023F7571}" presName="LShape" presStyleLbl="alignNode1" presStyleIdx="8" presStyleCnt="9"/>
      <dgm:spPr>
        <a:noFill/>
        <a:ln>
          <a:solidFill>
            <a:schemeClr val="tx1"/>
          </a:solidFill>
        </a:ln>
      </dgm:spPr>
      <dgm:t>
        <a:bodyPr/>
        <a:lstStyle/>
        <a:p>
          <a:endParaRPr lang="en-US"/>
        </a:p>
      </dgm:t>
    </dgm:pt>
    <dgm:pt modelId="{6F4449B6-EEDC-DC4F-AD48-C5394BF1889F}" type="pres">
      <dgm:prSet presAssocID="{A01165F4-A447-2A40-BD0B-C2AA023F7571}" presName="ParentText" presStyleLbl="revTx" presStyleIdx="4" presStyleCnt="5">
        <dgm:presLayoutVars>
          <dgm:chMax val="0"/>
          <dgm:chPref val="0"/>
          <dgm:bulletEnabled val="1"/>
        </dgm:presLayoutVars>
      </dgm:prSet>
      <dgm:spPr/>
      <dgm:t>
        <a:bodyPr/>
        <a:lstStyle/>
        <a:p>
          <a:endParaRPr lang="en-US"/>
        </a:p>
      </dgm:t>
    </dgm:pt>
  </dgm:ptLst>
  <dgm:cxnLst>
    <dgm:cxn modelId="{BE457A9C-1487-4609-83DF-2474ECBC2C1B}" type="presOf" srcId="{3E0FC3AD-2B9B-5B4F-9C1C-18D9FC353D3A}" destId="{18A512D9-9B8E-BA4A-898C-E997034552D3}" srcOrd="0" destOrd="0" presId="urn:microsoft.com/office/officeart/2009/3/layout/StepUpProcess"/>
    <dgm:cxn modelId="{59FAC345-1092-4FC8-8EE0-CE58A0969DBB}" type="presOf" srcId="{2CB780A5-DEB9-DB4B-841B-09FDEF78DDB7}" destId="{CCB58256-8098-C440-AC2E-75F661C5CD99}" srcOrd="0" destOrd="0" presId="urn:microsoft.com/office/officeart/2009/3/layout/StepUpProcess"/>
    <dgm:cxn modelId="{E1AEFB1B-B2A3-C542-BCEA-A61781FE6FC1}" srcId="{2CB780A5-DEB9-DB4B-841B-09FDEF78DDB7}" destId="{27B23BC9-D739-7A43-94AF-11CCB4D06AFF}" srcOrd="0" destOrd="0" parTransId="{1F3EA93E-0FB3-7942-BA64-FF042C58B159}" sibTransId="{FCF0FF6C-A847-E34E-BD1D-997E4D260367}"/>
    <dgm:cxn modelId="{9775AD45-A00A-4E0D-9931-CD8D14CD54B1}" type="presOf" srcId="{27B23BC9-D739-7A43-94AF-11CCB4D06AFF}" destId="{89ACC95C-8540-F446-A80A-4B023C615B65}" srcOrd="0" destOrd="0" presId="urn:microsoft.com/office/officeart/2009/3/layout/StepUpProcess"/>
    <dgm:cxn modelId="{85E6BE71-CB0A-154B-B101-6F1A03115D33}" srcId="{2CB780A5-DEB9-DB4B-841B-09FDEF78DDB7}" destId="{A01165F4-A447-2A40-BD0B-C2AA023F7571}" srcOrd="4" destOrd="0" parTransId="{205322B7-C13C-BE40-A693-A806DEC8C691}" sibTransId="{DDD706D5-8222-BF49-8D33-917AB9DB6E14}"/>
    <dgm:cxn modelId="{8E29CB17-65BD-4761-B956-032C428275AF}" type="presOf" srcId="{A01165F4-A447-2A40-BD0B-C2AA023F7571}" destId="{6F4449B6-EEDC-DC4F-AD48-C5394BF1889F}" srcOrd="0" destOrd="0" presId="urn:microsoft.com/office/officeart/2009/3/layout/StepUpProcess"/>
    <dgm:cxn modelId="{1C594E87-4094-4AB6-B299-0409F9F24836}" type="presOf" srcId="{070B8096-E55F-874A-B687-364E6F7A3C7A}" destId="{142A6766-3D8C-584B-8702-83F5501D9822}" srcOrd="0" destOrd="0" presId="urn:microsoft.com/office/officeart/2009/3/layout/StepUpProcess"/>
    <dgm:cxn modelId="{3A9BAFBA-8310-A14E-9501-636098E84770}" srcId="{2CB780A5-DEB9-DB4B-841B-09FDEF78DDB7}" destId="{3E0FC3AD-2B9B-5B4F-9C1C-18D9FC353D3A}" srcOrd="1" destOrd="0" parTransId="{76A4C88C-0558-A34F-AFDF-0DAB6AEC4537}" sibTransId="{903DFD96-89A0-9F45-AB2E-775B12C8E75A}"/>
    <dgm:cxn modelId="{50A312C1-5574-3246-AA60-4FF7102D8DB8}" srcId="{2CB780A5-DEB9-DB4B-841B-09FDEF78DDB7}" destId="{22F7B96F-4FE5-5644-91E4-5C649A6AE78F}" srcOrd="3" destOrd="0" parTransId="{AD052166-7F73-0143-A84D-CD2731420C4A}" sibTransId="{2AFC0CCB-874D-0644-AABE-060FA6A8D9C7}"/>
    <dgm:cxn modelId="{2903E2FA-9A7A-8A43-A0FE-E2F2A5AE0DA1}" srcId="{2CB780A5-DEB9-DB4B-841B-09FDEF78DDB7}" destId="{070B8096-E55F-874A-B687-364E6F7A3C7A}" srcOrd="2" destOrd="0" parTransId="{D38A940B-F4AB-C14F-8D8B-D272795B0A84}" sibTransId="{6CB21058-2C03-2D4E-84F9-60F56AED00BA}"/>
    <dgm:cxn modelId="{C2A6A940-71D8-4F78-B315-BD9E6E7D26FA}" type="presOf" srcId="{22F7B96F-4FE5-5644-91E4-5C649A6AE78F}" destId="{C8F49E6F-E76A-AC4C-99BF-E7B009B38706}" srcOrd="0" destOrd="0" presId="urn:microsoft.com/office/officeart/2009/3/layout/StepUpProcess"/>
    <dgm:cxn modelId="{D58B5154-F47C-4839-9258-B66B19AAF401}" type="presParOf" srcId="{CCB58256-8098-C440-AC2E-75F661C5CD99}" destId="{A9460B8D-EDED-3C40-8EA2-40B161CC5CF3}" srcOrd="0" destOrd="0" presId="urn:microsoft.com/office/officeart/2009/3/layout/StepUpProcess"/>
    <dgm:cxn modelId="{7B647C9A-1FCF-4418-9077-F8244F856852}" type="presParOf" srcId="{A9460B8D-EDED-3C40-8EA2-40B161CC5CF3}" destId="{C6DD3A32-0FD8-254A-A3FD-626576BC7E5F}" srcOrd="0" destOrd="0" presId="urn:microsoft.com/office/officeart/2009/3/layout/StepUpProcess"/>
    <dgm:cxn modelId="{B1305FCE-B744-4EE5-A98B-5281BED4E124}" type="presParOf" srcId="{A9460B8D-EDED-3C40-8EA2-40B161CC5CF3}" destId="{89ACC95C-8540-F446-A80A-4B023C615B65}" srcOrd="1" destOrd="0" presId="urn:microsoft.com/office/officeart/2009/3/layout/StepUpProcess"/>
    <dgm:cxn modelId="{B571A9E8-2612-4A70-B2F0-E0115FC27681}" type="presParOf" srcId="{A9460B8D-EDED-3C40-8EA2-40B161CC5CF3}" destId="{C8439173-BCBB-EF49-9275-3CD99EE0A150}" srcOrd="2" destOrd="0" presId="urn:microsoft.com/office/officeart/2009/3/layout/StepUpProcess"/>
    <dgm:cxn modelId="{22948E7C-87E4-4E51-964E-CD083F333009}" type="presParOf" srcId="{CCB58256-8098-C440-AC2E-75F661C5CD99}" destId="{2C4FCC3D-9665-9841-9C1D-4DDFFB926D80}" srcOrd="1" destOrd="0" presId="urn:microsoft.com/office/officeart/2009/3/layout/StepUpProcess"/>
    <dgm:cxn modelId="{FDE52382-A1AC-4130-8037-ED96345BC3FC}" type="presParOf" srcId="{2C4FCC3D-9665-9841-9C1D-4DDFFB926D80}" destId="{5519DFE0-ECE1-1149-AB82-ADC389FD4377}" srcOrd="0" destOrd="0" presId="urn:microsoft.com/office/officeart/2009/3/layout/StepUpProcess"/>
    <dgm:cxn modelId="{0D42FE82-3DA1-4892-9BCA-BAF9D526F7BF}" type="presParOf" srcId="{CCB58256-8098-C440-AC2E-75F661C5CD99}" destId="{B3784BD4-0DC7-2744-8926-F841C66C54A5}" srcOrd="2" destOrd="0" presId="urn:microsoft.com/office/officeart/2009/3/layout/StepUpProcess"/>
    <dgm:cxn modelId="{1EC21BB4-E046-490F-BBE5-5B05B5ADE280}" type="presParOf" srcId="{B3784BD4-0DC7-2744-8926-F841C66C54A5}" destId="{1109B523-78CB-014D-BEF3-23FD68CDF71E}" srcOrd="0" destOrd="0" presId="urn:microsoft.com/office/officeart/2009/3/layout/StepUpProcess"/>
    <dgm:cxn modelId="{3FD8DE7C-A9A4-4933-8F7B-128355DDF620}" type="presParOf" srcId="{B3784BD4-0DC7-2744-8926-F841C66C54A5}" destId="{18A512D9-9B8E-BA4A-898C-E997034552D3}" srcOrd="1" destOrd="0" presId="urn:microsoft.com/office/officeart/2009/3/layout/StepUpProcess"/>
    <dgm:cxn modelId="{36B81E89-72D3-4FC7-98BF-D9365D2F8E99}" type="presParOf" srcId="{B3784BD4-0DC7-2744-8926-F841C66C54A5}" destId="{BD088F28-CF75-0745-80D9-C9A7CE768718}" srcOrd="2" destOrd="0" presId="urn:microsoft.com/office/officeart/2009/3/layout/StepUpProcess"/>
    <dgm:cxn modelId="{94446EE5-E23D-48F4-8249-B01D16D584EE}" type="presParOf" srcId="{CCB58256-8098-C440-AC2E-75F661C5CD99}" destId="{0B22D1DD-FDB9-6443-A016-38D6751C8643}" srcOrd="3" destOrd="0" presId="urn:microsoft.com/office/officeart/2009/3/layout/StepUpProcess"/>
    <dgm:cxn modelId="{0FDCB4DD-4762-4F67-9507-0EEDC0BBB66D}" type="presParOf" srcId="{0B22D1DD-FDB9-6443-A016-38D6751C8643}" destId="{BE6521CB-92C9-3F45-898A-9DFACA47B9E9}" srcOrd="0" destOrd="0" presId="urn:microsoft.com/office/officeart/2009/3/layout/StepUpProcess"/>
    <dgm:cxn modelId="{C1225F52-EFD4-4DA6-8BFC-BEC5A3233D6C}" type="presParOf" srcId="{CCB58256-8098-C440-AC2E-75F661C5CD99}" destId="{88E4DC40-C95F-124D-B0F1-5FC6EE3B9E6F}" srcOrd="4" destOrd="0" presId="urn:microsoft.com/office/officeart/2009/3/layout/StepUpProcess"/>
    <dgm:cxn modelId="{27BC2E51-A6EC-45B1-9211-301D49CCCE83}" type="presParOf" srcId="{88E4DC40-C95F-124D-B0F1-5FC6EE3B9E6F}" destId="{39BD13D7-2FBA-FE47-BC16-D4279CE5218E}" srcOrd="0" destOrd="0" presId="urn:microsoft.com/office/officeart/2009/3/layout/StepUpProcess"/>
    <dgm:cxn modelId="{C96F79C5-48B2-462F-9445-F1676C91199F}" type="presParOf" srcId="{88E4DC40-C95F-124D-B0F1-5FC6EE3B9E6F}" destId="{142A6766-3D8C-584B-8702-83F5501D9822}" srcOrd="1" destOrd="0" presId="urn:microsoft.com/office/officeart/2009/3/layout/StepUpProcess"/>
    <dgm:cxn modelId="{EEAC4542-3742-4A8F-9100-278B68AAB6F5}" type="presParOf" srcId="{88E4DC40-C95F-124D-B0F1-5FC6EE3B9E6F}" destId="{F1FC8060-4080-0944-BFAF-04520A9019F2}" srcOrd="2" destOrd="0" presId="urn:microsoft.com/office/officeart/2009/3/layout/StepUpProcess"/>
    <dgm:cxn modelId="{8D1034B6-DF16-4F2F-BDBB-6C1F47668F79}" type="presParOf" srcId="{CCB58256-8098-C440-AC2E-75F661C5CD99}" destId="{17278D0E-C93B-5441-AB81-037E87C1EE15}" srcOrd="5" destOrd="0" presId="urn:microsoft.com/office/officeart/2009/3/layout/StepUpProcess"/>
    <dgm:cxn modelId="{A9405DE7-2574-469C-9DAF-C82BFE32424E}" type="presParOf" srcId="{17278D0E-C93B-5441-AB81-037E87C1EE15}" destId="{BFFDA503-849C-1446-9ECA-2BF04880E31B}" srcOrd="0" destOrd="0" presId="urn:microsoft.com/office/officeart/2009/3/layout/StepUpProcess"/>
    <dgm:cxn modelId="{9E92EBF7-880F-4842-B753-6E25A8AE34D1}" type="presParOf" srcId="{CCB58256-8098-C440-AC2E-75F661C5CD99}" destId="{DC3D7DBE-A273-8945-811D-B9F84E2B2AD1}" srcOrd="6" destOrd="0" presId="urn:microsoft.com/office/officeart/2009/3/layout/StepUpProcess"/>
    <dgm:cxn modelId="{198BF397-C00C-45B3-AC40-AA9BA259AE7D}" type="presParOf" srcId="{DC3D7DBE-A273-8945-811D-B9F84E2B2AD1}" destId="{57F7FBCA-9CB7-254E-AB29-85A857427ABB}" srcOrd="0" destOrd="0" presId="urn:microsoft.com/office/officeart/2009/3/layout/StepUpProcess"/>
    <dgm:cxn modelId="{FA008AB9-1FCA-4E00-815D-CAD3A3EC44A1}" type="presParOf" srcId="{DC3D7DBE-A273-8945-811D-B9F84E2B2AD1}" destId="{C8F49E6F-E76A-AC4C-99BF-E7B009B38706}" srcOrd="1" destOrd="0" presId="urn:microsoft.com/office/officeart/2009/3/layout/StepUpProcess"/>
    <dgm:cxn modelId="{BD795846-07F2-4863-9E61-875524F0A965}" type="presParOf" srcId="{DC3D7DBE-A273-8945-811D-B9F84E2B2AD1}" destId="{9A201776-2B45-C149-9AC2-6E12A740CEF6}" srcOrd="2" destOrd="0" presId="urn:microsoft.com/office/officeart/2009/3/layout/StepUpProcess"/>
    <dgm:cxn modelId="{31257EDE-DB2D-4F9B-AE05-4FFD1E93BF76}" type="presParOf" srcId="{CCB58256-8098-C440-AC2E-75F661C5CD99}" destId="{D4E6CA0F-FAEE-9648-84DF-BA401F02E708}" srcOrd="7" destOrd="0" presId="urn:microsoft.com/office/officeart/2009/3/layout/StepUpProcess"/>
    <dgm:cxn modelId="{9FA02336-D77B-43A7-85A5-C5190A7209A4}" type="presParOf" srcId="{D4E6CA0F-FAEE-9648-84DF-BA401F02E708}" destId="{FB736199-FA02-FB4D-9D04-9B7AFCF62C8F}" srcOrd="0" destOrd="0" presId="urn:microsoft.com/office/officeart/2009/3/layout/StepUpProcess"/>
    <dgm:cxn modelId="{3F85A9EE-7BF0-4051-9E8B-E0B473388DFE}" type="presParOf" srcId="{CCB58256-8098-C440-AC2E-75F661C5CD99}" destId="{E3796389-B8AF-314B-8AFD-09CDF8FF4236}" srcOrd="8" destOrd="0" presId="urn:microsoft.com/office/officeart/2009/3/layout/StepUpProcess"/>
    <dgm:cxn modelId="{BF5A0666-8ADC-4C98-B5E8-8FAAB8F91BC5}" type="presParOf" srcId="{E3796389-B8AF-314B-8AFD-09CDF8FF4236}" destId="{0BB1A08C-039B-804F-8050-FE04DFA5D123}" srcOrd="0" destOrd="0" presId="urn:microsoft.com/office/officeart/2009/3/layout/StepUpProcess"/>
    <dgm:cxn modelId="{8DFA1328-FF7C-4648-9F9C-FD960D960E2A}" type="presParOf" srcId="{E3796389-B8AF-314B-8AFD-09CDF8FF4236}" destId="{6F4449B6-EEDC-DC4F-AD48-C5394BF1889F}" srcOrd="1" destOrd="0" presId="urn:microsoft.com/office/officeart/2009/3/layout/StepUpProcess"/>
  </dgm:cxnLst>
  <dgm:bg>
    <a:solidFill>
      <a:schemeClr val="accent6">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B780A5-DEB9-DB4B-841B-09FDEF78DDB7}" type="doc">
      <dgm:prSet loTypeId="urn:microsoft.com/office/officeart/2009/3/layout/StepUpProcess" loCatId="" qsTypeId="urn:microsoft.com/office/officeart/2005/8/quickstyle/simple4" qsCatId="simple" csTypeId="urn:microsoft.com/office/officeart/2005/8/colors/colorful1#4" csCatId="colorful" phldr="1"/>
      <dgm:spPr/>
      <dgm:t>
        <a:bodyPr/>
        <a:lstStyle/>
        <a:p>
          <a:endParaRPr lang="en-US"/>
        </a:p>
      </dgm:t>
    </dgm:pt>
    <dgm:pt modelId="{27B23BC9-D739-7A43-94AF-11CCB4D06AFF}">
      <dgm:prSet phldrT="[Text]"/>
      <dgm:spPr/>
      <dgm:t>
        <a:bodyPr/>
        <a:lstStyle/>
        <a:p>
          <a:r>
            <a:rPr lang="en-US" dirty="0" smtClean="0"/>
            <a:t>Passive P</a:t>
          </a:r>
          <a:endParaRPr lang="en-US" dirty="0"/>
        </a:p>
      </dgm:t>
    </dgm:pt>
    <dgm:pt modelId="{1F3EA93E-0FB3-7942-BA64-FF042C58B159}" type="parTrans" cxnId="{E1AEFB1B-B2A3-C542-BCEA-A61781FE6FC1}">
      <dgm:prSet/>
      <dgm:spPr/>
      <dgm:t>
        <a:bodyPr/>
        <a:lstStyle/>
        <a:p>
          <a:endParaRPr lang="en-US"/>
        </a:p>
      </dgm:t>
    </dgm:pt>
    <dgm:pt modelId="{FCF0FF6C-A847-E34E-BD1D-997E4D260367}" type="sibTrans" cxnId="{E1AEFB1B-B2A3-C542-BCEA-A61781FE6FC1}">
      <dgm:prSet/>
      <dgm:spPr/>
      <dgm:t>
        <a:bodyPr/>
        <a:lstStyle/>
        <a:p>
          <a:endParaRPr lang="en-US"/>
        </a:p>
      </dgm:t>
    </dgm:pt>
    <dgm:pt modelId="{3E0FC3AD-2B9B-5B4F-9C1C-18D9FC353D3A}">
      <dgm:prSet phldrT="[Text]"/>
      <dgm:spPr/>
      <dgm:t>
        <a:bodyPr/>
        <a:lstStyle/>
        <a:p>
          <a:r>
            <a:rPr lang="en-US" dirty="0" smtClean="0"/>
            <a:t>Consultation</a:t>
          </a:r>
          <a:endParaRPr lang="en-US" dirty="0"/>
        </a:p>
      </dgm:t>
    </dgm:pt>
    <dgm:pt modelId="{76A4C88C-0558-A34F-AFDF-0DAB6AEC4537}" type="parTrans" cxnId="{3A9BAFBA-8310-A14E-9501-636098E84770}">
      <dgm:prSet/>
      <dgm:spPr/>
      <dgm:t>
        <a:bodyPr/>
        <a:lstStyle/>
        <a:p>
          <a:endParaRPr lang="en-US"/>
        </a:p>
      </dgm:t>
    </dgm:pt>
    <dgm:pt modelId="{903DFD96-89A0-9F45-AB2E-775B12C8E75A}" type="sibTrans" cxnId="{3A9BAFBA-8310-A14E-9501-636098E84770}">
      <dgm:prSet/>
      <dgm:spPr/>
      <dgm:t>
        <a:bodyPr/>
        <a:lstStyle/>
        <a:p>
          <a:endParaRPr lang="en-US"/>
        </a:p>
      </dgm:t>
    </dgm:pt>
    <dgm:pt modelId="{070B8096-E55F-874A-B687-364E6F7A3C7A}">
      <dgm:prSet phldrT="[Text]"/>
      <dgm:spPr/>
      <dgm:t>
        <a:bodyPr/>
        <a:lstStyle/>
        <a:p>
          <a:r>
            <a:rPr lang="en-US" dirty="0" smtClean="0"/>
            <a:t>Functional P</a:t>
          </a:r>
          <a:endParaRPr lang="en-US" dirty="0"/>
        </a:p>
      </dgm:t>
    </dgm:pt>
    <dgm:pt modelId="{D38A940B-F4AB-C14F-8D8B-D272795B0A84}" type="parTrans" cxnId="{2903E2FA-9A7A-8A43-A0FE-E2F2A5AE0DA1}">
      <dgm:prSet/>
      <dgm:spPr/>
      <dgm:t>
        <a:bodyPr/>
        <a:lstStyle/>
        <a:p>
          <a:endParaRPr lang="en-US"/>
        </a:p>
      </dgm:t>
    </dgm:pt>
    <dgm:pt modelId="{6CB21058-2C03-2D4E-84F9-60F56AED00BA}" type="sibTrans" cxnId="{2903E2FA-9A7A-8A43-A0FE-E2F2A5AE0DA1}">
      <dgm:prSet/>
      <dgm:spPr/>
      <dgm:t>
        <a:bodyPr/>
        <a:lstStyle/>
        <a:p>
          <a:endParaRPr lang="en-US"/>
        </a:p>
      </dgm:t>
    </dgm:pt>
    <dgm:pt modelId="{22F7B96F-4FE5-5644-91E4-5C649A6AE78F}">
      <dgm:prSet/>
      <dgm:spPr/>
      <dgm:t>
        <a:bodyPr/>
        <a:lstStyle/>
        <a:p>
          <a:r>
            <a:rPr lang="en-US" dirty="0" smtClean="0"/>
            <a:t>Interactive P</a:t>
          </a:r>
          <a:endParaRPr lang="en-US" dirty="0"/>
        </a:p>
      </dgm:t>
    </dgm:pt>
    <dgm:pt modelId="{AD052166-7F73-0143-A84D-CD2731420C4A}" type="parTrans" cxnId="{50A312C1-5574-3246-AA60-4FF7102D8DB8}">
      <dgm:prSet/>
      <dgm:spPr/>
      <dgm:t>
        <a:bodyPr/>
        <a:lstStyle/>
        <a:p>
          <a:endParaRPr lang="en-US"/>
        </a:p>
      </dgm:t>
    </dgm:pt>
    <dgm:pt modelId="{2AFC0CCB-874D-0644-AABE-060FA6A8D9C7}" type="sibTrans" cxnId="{50A312C1-5574-3246-AA60-4FF7102D8DB8}">
      <dgm:prSet/>
      <dgm:spPr/>
      <dgm:t>
        <a:bodyPr/>
        <a:lstStyle/>
        <a:p>
          <a:endParaRPr lang="en-US"/>
        </a:p>
      </dgm:t>
    </dgm:pt>
    <dgm:pt modelId="{A01165F4-A447-2A40-BD0B-C2AA023F7571}">
      <dgm:prSet/>
      <dgm:spPr/>
      <dgm:t>
        <a:bodyPr/>
        <a:lstStyle/>
        <a:p>
          <a:r>
            <a:rPr lang="en-US" dirty="0" smtClean="0"/>
            <a:t>Self-mobilization</a:t>
          </a:r>
          <a:endParaRPr lang="en-US" dirty="0"/>
        </a:p>
      </dgm:t>
    </dgm:pt>
    <dgm:pt modelId="{205322B7-C13C-BE40-A693-A806DEC8C691}" type="parTrans" cxnId="{85E6BE71-CB0A-154B-B101-6F1A03115D33}">
      <dgm:prSet/>
      <dgm:spPr/>
      <dgm:t>
        <a:bodyPr/>
        <a:lstStyle/>
        <a:p>
          <a:endParaRPr lang="en-US"/>
        </a:p>
      </dgm:t>
    </dgm:pt>
    <dgm:pt modelId="{DDD706D5-8222-BF49-8D33-917AB9DB6E14}" type="sibTrans" cxnId="{85E6BE71-CB0A-154B-B101-6F1A03115D33}">
      <dgm:prSet/>
      <dgm:spPr/>
      <dgm:t>
        <a:bodyPr/>
        <a:lstStyle/>
        <a:p>
          <a:endParaRPr lang="en-US"/>
        </a:p>
      </dgm:t>
    </dgm:pt>
    <dgm:pt modelId="{CCB58256-8098-C440-AC2E-75F661C5CD99}" type="pres">
      <dgm:prSet presAssocID="{2CB780A5-DEB9-DB4B-841B-09FDEF78DDB7}" presName="rootnode" presStyleCnt="0">
        <dgm:presLayoutVars>
          <dgm:chMax/>
          <dgm:chPref/>
          <dgm:dir/>
          <dgm:animLvl val="lvl"/>
        </dgm:presLayoutVars>
      </dgm:prSet>
      <dgm:spPr/>
      <dgm:t>
        <a:bodyPr/>
        <a:lstStyle/>
        <a:p>
          <a:endParaRPr lang="en-US"/>
        </a:p>
      </dgm:t>
    </dgm:pt>
    <dgm:pt modelId="{A9460B8D-EDED-3C40-8EA2-40B161CC5CF3}" type="pres">
      <dgm:prSet presAssocID="{27B23BC9-D739-7A43-94AF-11CCB4D06AFF}" presName="composite" presStyleCnt="0"/>
      <dgm:spPr/>
      <dgm:t>
        <a:bodyPr/>
        <a:lstStyle/>
        <a:p>
          <a:endParaRPr lang="en-US"/>
        </a:p>
      </dgm:t>
    </dgm:pt>
    <dgm:pt modelId="{C6DD3A32-0FD8-254A-A3FD-626576BC7E5F}" type="pres">
      <dgm:prSet presAssocID="{27B23BC9-D739-7A43-94AF-11CCB4D06AFF}" presName="LShape" presStyleLbl="alignNode1" presStyleIdx="0" presStyleCnt="9"/>
      <dgm:spPr>
        <a:noFill/>
      </dgm:spPr>
      <dgm:t>
        <a:bodyPr/>
        <a:lstStyle/>
        <a:p>
          <a:endParaRPr lang="en-US"/>
        </a:p>
      </dgm:t>
    </dgm:pt>
    <dgm:pt modelId="{89ACC95C-8540-F446-A80A-4B023C615B65}" type="pres">
      <dgm:prSet presAssocID="{27B23BC9-D739-7A43-94AF-11CCB4D06AFF}" presName="ParentText" presStyleLbl="revTx" presStyleIdx="0" presStyleCnt="5">
        <dgm:presLayoutVars>
          <dgm:chMax val="0"/>
          <dgm:chPref val="0"/>
          <dgm:bulletEnabled val="1"/>
        </dgm:presLayoutVars>
      </dgm:prSet>
      <dgm:spPr/>
      <dgm:t>
        <a:bodyPr/>
        <a:lstStyle/>
        <a:p>
          <a:endParaRPr lang="en-US"/>
        </a:p>
      </dgm:t>
    </dgm:pt>
    <dgm:pt modelId="{C8439173-BCBB-EF49-9275-3CD99EE0A150}" type="pres">
      <dgm:prSet presAssocID="{27B23BC9-D739-7A43-94AF-11CCB4D06AFF}" presName="Triangle" presStyleLbl="alignNode1" presStyleIdx="1" presStyleCnt="9"/>
      <dgm:spPr/>
      <dgm:t>
        <a:bodyPr/>
        <a:lstStyle/>
        <a:p>
          <a:endParaRPr lang="en-US"/>
        </a:p>
      </dgm:t>
    </dgm:pt>
    <dgm:pt modelId="{2C4FCC3D-9665-9841-9C1D-4DDFFB926D80}" type="pres">
      <dgm:prSet presAssocID="{FCF0FF6C-A847-E34E-BD1D-997E4D260367}" presName="sibTrans" presStyleCnt="0"/>
      <dgm:spPr/>
      <dgm:t>
        <a:bodyPr/>
        <a:lstStyle/>
        <a:p>
          <a:endParaRPr lang="en-US"/>
        </a:p>
      </dgm:t>
    </dgm:pt>
    <dgm:pt modelId="{5519DFE0-ECE1-1149-AB82-ADC389FD4377}" type="pres">
      <dgm:prSet presAssocID="{FCF0FF6C-A847-E34E-BD1D-997E4D260367}" presName="space" presStyleCnt="0"/>
      <dgm:spPr/>
      <dgm:t>
        <a:bodyPr/>
        <a:lstStyle/>
        <a:p>
          <a:endParaRPr lang="en-US"/>
        </a:p>
      </dgm:t>
    </dgm:pt>
    <dgm:pt modelId="{B3784BD4-0DC7-2744-8926-F841C66C54A5}" type="pres">
      <dgm:prSet presAssocID="{3E0FC3AD-2B9B-5B4F-9C1C-18D9FC353D3A}" presName="composite" presStyleCnt="0"/>
      <dgm:spPr/>
      <dgm:t>
        <a:bodyPr/>
        <a:lstStyle/>
        <a:p>
          <a:endParaRPr lang="en-US"/>
        </a:p>
      </dgm:t>
    </dgm:pt>
    <dgm:pt modelId="{1109B523-78CB-014D-BEF3-23FD68CDF71E}" type="pres">
      <dgm:prSet presAssocID="{3E0FC3AD-2B9B-5B4F-9C1C-18D9FC353D3A}" presName="LShape" presStyleLbl="alignNode1" presStyleIdx="2" presStyleCnt="9"/>
      <dgm:spPr/>
      <dgm:t>
        <a:bodyPr/>
        <a:lstStyle/>
        <a:p>
          <a:endParaRPr lang="en-US"/>
        </a:p>
      </dgm:t>
    </dgm:pt>
    <dgm:pt modelId="{18A512D9-9B8E-BA4A-898C-E997034552D3}" type="pres">
      <dgm:prSet presAssocID="{3E0FC3AD-2B9B-5B4F-9C1C-18D9FC353D3A}" presName="ParentText" presStyleLbl="revTx" presStyleIdx="1" presStyleCnt="5">
        <dgm:presLayoutVars>
          <dgm:chMax val="0"/>
          <dgm:chPref val="0"/>
          <dgm:bulletEnabled val="1"/>
        </dgm:presLayoutVars>
      </dgm:prSet>
      <dgm:spPr/>
      <dgm:t>
        <a:bodyPr/>
        <a:lstStyle/>
        <a:p>
          <a:endParaRPr lang="en-US"/>
        </a:p>
      </dgm:t>
    </dgm:pt>
    <dgm:pt modelId="{BD088F28-CF75-0745-80D9-C9A7CE768718}" type="pres">
      <dgm:prSet presAssocID="{3E0FC3AD-2B9B-5B4F-9C1C-18D9FC353D3A}" presName="Triangle" presStyleLbl="alignNode1" presStyleIdx="3" presStyleCnt="9"/>
      <dgm:spPr/>
      <dgm:t>
        <a:bodyPr/>
        <a:lstStyle/>
        <a:p>
          <a:endParaRPr lang="en-US"/>
        </a:p>
      </dgm:t>
    </dgm:pt>
    <dgm:pt modelId="{0B22D1DD-FDB9-6443-A016-38D6751C8643}" type="pres">
      <dgm:prSet presAssocID="{903DFD96-89A0-9F45-AB2E-775B12C8E75A}" presName="sibTrans" presStyleCnt="0"/>
      <dgm:spPr/>
      <dgm:t>
        <a:bodyPr/>
        <a:lstStyle/>
        <a:p>
          <a:endParaRPr lang="en-US"/>
        </a:p>
      </dgm:t>
    </dgm:pt>
    <dgm:pt modelId="{BE6521CB-92C9-3F45-898A-9DFACA47B9E9}" type="pres">
      <dgm:prSet presAssocID="{903DFD96-89A0-9F45-AB2E-775B12C8E75A}" presName="space" presStyleCnt="0"/>
      <dgm:spPr/>
      <dgm:t>
        <a:bodyPr/>
        <a:lstStyle/>
        <a:p>
          <a:endParaRPr lang="en-US"/>
        </a:p>
      </dgm:t>
    </dgm:pt>
    <dgm:pt modelId="{88E4DC40-C95F-124D-B0F1-5FC6EE3B9E6F}" type="pres">
      <dgm:prSet presAssocID="{070B8096-E55F-874A-B687-364E6F7A3C7A}" presName="composite" presStyleCnt="0"/>
      <dgm:spPr/>
      <dgm:t>
        <a:bodyPr/>
        <a:lstStyle/>
        <a:p>
          <a:endParaRPr lang="en-US"/>
        </a:p>
      </dgm:t>
    </dgm:pt>
    <dgm:pt modelId="{39BD13D7-2FBA-FE47-BC16-D4279CE5218E}" type="pres">
      <dgm:prSet presAssocID="{070B8096-E55F-874A-B687-364E6F7A3C7A}" presName="LShape" presStyleLbl="alignNode1" presStyleIdx="4" presStyleCnt="9"/>
      <dgm:spPr>
        <a:noFill/>
        <a:ln>
          <a:solidFill>
            <a:schemeClr val="tx1"/>
          </a:solidFill>
        </a:ln>
      </dgm:spPr>
      <dgm:t>
        <a:bodyPr/>
        <a:lstStyle/>
        <a:p>
          <a:endParaRPr lang="en-US"/>
        </a:p>
      </dgm:t>
    </dgm:pt>
    <dgm:pt modelId="{142A6766-3D8C-584B-8702-83F5501D9822}" type="pres">
      <dgm:prSet presAssocID="{070B8096-E55F-874A-B687-364E6F7A3C7A}" presName="ParentText" presStyleLbl="revTx" presStyleIdx="2" presStyleCnt="5">
        <dgm:presLayoutVars>
          <dgm:chMax val="0"/>
          <dgm:chPref val="0"/>
          <dgm:bulletEnabled val="1"/>
        </dgm:presLayoutVars>
      </dgm:prSet>
      <dgm:spPr/>
      <dgm:t>
        <a:bodyPr/>
        <a:lstStyle/>
        <a:p>
          <a:endParaRPr lang="en-US"/>
        </a:p>
      </dgm:t>
    </dgm:pt>
    <dgm:pt modelId="{F1FC8060-4080-0944-BFAF-04520A9019F2}" type="pres">
      <dgm:prSet presAssocID="{070B8096-E55F-874A-B687-364E6F7A3C7A}" presName="Triangle" presStyleLbl="alignNode1" presStyleIdx="5" presStyleCnt="9"/>
      <dgm:spPr/>
      <dgm:t>
        <a:bodyPr/>
        <a:lstStyle/>
        <a:p>
          <a:endParaRPr lang="en-US"/>
        </a:p>
      </dgm:t>
    </dgm:pt>
    <dgm:pt modelId="{17278D0E-C93B-5441-AB81-037E87C1EE15}" type="pres">
      <dgm:prSet presAssocID="{6CB21058-2C03-2D4E-84F9-60F56AED00BA}" presName="sibTrans" presStyleCnt="0"/>
      <dgm:spPr/>
      <dgm:t>
        <a:bodyPr/>
        <a:lstStyle/>
        <a:p>
          <a:endParaRPr lang="en-US"/>
        </a:p>
      </dgm:t>
    </dgm:pt>
    <dgm:pt modelId="{BFFDA503-849C-1446-9ECA-2BF04880E31B}" type="pres">
      <dgm:prSet presAssocID="{6CB21058-2C03-2D4E-84F9-60F56AED00BA}" presName="space" presStyleCnt="0"/>
      <dgm:spPr/>
      <dgm:t>
        <a:bodyPr/>
        <a:lstStyle/>
        <a:p>
          <a:endParaRPr lang="en-US"/>
        </a:p>
      </dgm:t>
    </dgm:pt>
    <dgm:pt modelId="{DC3D7DBE-A273-8945-811D-B9F84E2B2AD1}" type="pres">
      <dgm:prSet presAssocID="{22F7B96F-4FE5-5644-91E4-5C649A6AE78F}" presName="composite" presStyleCnt="0"/>
      <dgm:spPr/>
      <dgm:t>
        <a:bodyPr/>
        <a:lstStyle/>
        <a:p>
          <a:endParaRPr lang="en-US"/>
        </a:p>
      </dgm:t>
    </dgm:pt>
    <dgm:pt modelId="{57F7FBCA-9CB7-254E-AB29-85A857427ABB}" type="pres">
      <dgm:prSet presAssocID="{22F7B96F-4FE5-5644-91E4-5C649A6AE78F}" presName="LShape" presStyleLbl="alignNode1" presStyleIdx="6" presStyleCnt="9"/>
      <dgm:spPr>
        <a:noFill/>
        <a:ln>
          <a:noFill/>
        </a:ln>
      </dgm:spPr>
      <dgm:t>
        <a:bodyPr/>
        <a:lstStyle/>
        <a:p>
          <a:endParaRPr lang="en-US"/>
        </a:p>
      </dgm:t>
    </dgm:pt>
    <dgm:pt modelId="{C8F49E6F-E76A-AC4C-99BF-E7B009B38706}" type="pres">
      <dgm:prSet presAssocID="{22F7B96F-4FE5-5644-91E4-5C649A6AE78F}" presName="ParentText" presStyleLbl="revTx" presStyleIdx="3" presStyleCnt="5">
        <dgm:presLayoutVars>
          <dgm:chMax val="0"/>
          <dgm:chPref val="0"/>
          <dgm:bulletEnabled val="1"/>
        </dgm:presLayoutVars>
      </dgm:prSet>
      <dgm:spPr/>
      <dgm:t>
        <a:bodyPr/>
        <a:lstStyle/>
        <a:p>
          <a:endParaRPr lang="en-US"/>
        </a:p>
      </dgm:t>
    </dgm:pt>
    <dgm:pt modelId="{9A201776-2B45-C149-9AC2-6E12A740CEF6}" type="pres">
      <dgm:prSet presAssocID="{22F7B96F-4FE5-5644-91E4-5C649A6AE78F}" presName="Triangle" presStyleLbl="alignNode1" presStyleIdx="7" presStyleCnt="9"/>
      <dgm:spPr/>
      <dgm:t>
        <a:bodyPr/>
        <a:lstStyle/>
        <a:p>
          <a:endParaRPr lang="en-US"/>
        </a:p>
      </dgm:t>
    </dgm:pt>
    <dgm:pt modelId="{D4E6CA0F-FAEE-9648-84DF-BA401F02E708}" type="pres">
      <dgm:prSet presAssocID="{2AFC0CCB-874D-0644-AABE-060FA6A8D9C7}" presName="sibTrans" presStyleCnt="0"/>
      <dgm:spPr/>
      <dgm:t>
        <a:bodyPr/>
        <a:lstStyle/>
        <a:p>
          <a:endParaRPr lang="en-US"/>
        </a:p>
      </dgm:t>
    </dgm:pt>
    <dgm:pt modelId="{FB736199-FA02-FB4D-9D04-9B7AFCF62C8F}" type="pres">
      <dgm:prSet presAssocID="{2AFC0CCB-874D-0644-AABE-060FA6A8D9C7}" presName="space" presStyleCnt="0"/>
      <dgm:spPr/>
      <dgm:t>
        <a:bodyPr/>
        <a:lstStyle/>
        <a:p>
          <a:endParaRPr lang="en-US"/>
        </a:p>
      </dgm:t>
    </dgm:pt>
    <dgm:pt modelId="{E3796389-B8AF-314B-8AFD-09CDF8FF4236}" type="pres">
      <dgm:prSet presAssocID="{A01165F4-A447-2A40-BD0B-C2AA023F7571}" presName="composite" presStyleCnt="0"/>
      <dgm:spPr/>
      <dgm:t>
        <a:bodyPr/>
        <a:lstStyle/>
        <a:p>
          <a:endParaRPr lang="en-US"/>
        </a:p>
      </dgm:t>
    </dgm:pt>
    <dgm:pt modelId="{0BB1A08C-039B-804F-8050-FE04DFA5D123}" type="pres">
      <dgm:prSet presAssocID="{A01165F4-A447-2A40-BD0B-C2AA023F7571}" presName="LShape" presStyleLbl="alignNode1" presStyleIdx="8" presStyleCnt="9"/>
      <dgm:spPr>
        <a:noFill/>
        <a:ln>
          <a:solidFill>
            <a:schemeClr val="tx1"/>
          </a:solidFill>
        </a:ln>
      </dgm:spPr>
      <dgm:t>
        <a:bodyPr/>
        <a:lstStyle/>
        <a:p>
          <a:endParaRPr lang="en-US"/>
        </a:p>
      </dgm:t>
    </dgm:pt>
    <dgm:pt modelId="{6F4449B6-EEDC-DC4F-AD48-C5394BF1889F}" type="pres">
      <dgm:prSet presAssocID="{A01165F4-A447-2A40-BD0B-C2AA023F7571}" presName="ParentText" presStyleLbl="revTx" presStyleIdx="4" presStyleCnt="5">
        <dgm:presLayoutVars>
          <dgm:chMax val="0"/>
          <dgm:chPref val="0"/>
          <dgm:bulletEnabled val="1"/>
        </dgm:presLayoutVars>
      </dgm:prSet>
      <dgm:spPr/>
      <dgm:t>
        <a:bodyPr/>
        <a:lstStyle/>
        <a:p>
          <a:endParaRPr lang="en-US"/>
        </a:p>
      </dgm:t>
    </dgm:pt>
  </dgm:ptLst>
  <dgm:cxnLst>
    <dgm:cxn modelId="{52B6A053-73FA-4572-886D-549024EFB002}" type="presOf" srcId="{3E0FC3AD-2B9B-5B4F-9C1C-18D9FC353D3A}" destId="{18A512D9-9B8E-BA4A-898C-E997034552D3}" srcOrd="0" destOrd="0" presId="urn:microsoft.com/office/officeart/2009/3/layout/StepUpProcess"/>
    <dgm:cxn modelId="{0F55F10C-92A3-455C-876F-AF6D3B406F35}" type="presOf" srcId="{27B23BC9-D739-7A43-94AF-11CCB4D06AFF}" destId="{89ACC95C-8540-F446-A80A-4B023C615B65}" srcOrd="0" destOrd="0" presId="urn:microsoft.com/office/officeart/2009/3/layout/StepUpProcess"/>
    <dgm:cxn modelId="{E1AEFB1B-B2A3-C542-BCEA-A61781FE6FC1}" srcId="{2CB780A5-DEB9-DB4B-841B-09FDEF78DDB7}" destId="{27B23BC9-D739-7A43-94AF-11CCB4D06AFF}" srcOrd="0" destOrd="0" parTransId="{1F3EA93E-0FB3-7942-BA64-FF042C58B159}" sibTransId="{FCF0FF6C-A847-E34E-BD1D-997E4D260367}"/>
    <dgm:cxn modelId="{85E2DB34-5E04-450E-BCDF-EE0BF999D972}" type="presOf" srcId="{070B8096-E55F-874A-B687-364E6F7A3C7A}" destId="{142A6766-3D8C-584B-8702-83F5501D9822}" srcOrd="0" destOrd="0" presId="urn:microsoft.com/office/officeart/2009/3/layout/StepUpProcess"/>
    <dgm:cxn modelId="{D8CBA0DB-7CC7-4D8C-92F6-C162033CB81C}" type="presOf" srcId="{2CB780A5-DEB9-DB4B-841B-09FDEF78DDB7}" destId="{CCB58256-8098-C440-AC2E-75F661C5CD99}" srcOrd="0" destOrd="0" presId="urn:microsoft.com/office/officeart/2009/3/layout/StepUpProcess"/>
    <dgm:cxn modelId="{85E6BE71-CB0A-154B-B101-6F1A03115D33}" srcId="{2CB780A5-DEB9-DB4B-841B-09FDEF78DDB7}" destId="{A01165F4-A447-2A40-BD0B-C2AA023F7571}" srcOrd="4" destOrd="0" parTransId="{205322B7-C13C-BE40-A693-A806DEC8C691}" sibTransId="{DDD706D5-8222-BF49-8D33-917AB9DB6E14}"/>
    <dgm:cxn modelId="{0ED976C5-40EE-443B-ABB9-4AAF03DF1F15}" type="presOf" srcId="{A01165F4-A447-2A40-BD0B-C2AA023F7571}" destId="{6F4449B6-EEDC-DC4F-AD48-C5394BF1889F}" srcOrd="0" destOrd="0" presId="urn:microsoft.com/office/officeart/2009/3/layout/StepUpProcess"/>
    <dgm:cxn modelId="{C7E13A98-5DD3-43B4-986B-2265A4C962AD}" type="presOf" srcId="{22F7B96F-4FE5-5644-91E4-5C649A6AE78F}" destId="{C8F49E6F-E76A-AC4C-99BF-E7B009B38706}" srcOrd="0" destOrd="0" presId="urn:microsoft.com/office/officeart/2009/3/layout/StepUpProcess"/>
    <dgm:cxn modelId="{3A9BAFBA-8310-A14E-9501-636098E84770}" srcId="{2CB780A5-DEB9-DB4B-841B-09FDEF78DDB7}" destId="{3E0FC3AD-2B9B-5B4F-9C1C-18D9FC353D3A}" srcOrd="1" destOrd="0" parTransId="{76A4C88C-0558-A34F-AFDF-0DAB6AEC4537}" sibTransId="{903DFD96-89A0-9F45-AB2E-775B12C8E75A}"/>
    <dgm:cxn modelId="{50A312C1-5574-3246-AA60-4FF7102D8DB8}" srcId="{2CB780A5-DEB9-DB4B-841B-09FDEF78DDB7}" destId="{22F7B96F-4FE5-5644-91E4-5C649A6AE78F}" srcOrd="3" destOrd="0" parTransId="{AD052166-7F73-0143-A84D-CD2731420C4A}" sibTransId="{2AFC0CCB-874D-0644-AABE-060FA6A8D9C7}"/>
    <dgm:cxn modelId="{2903E2FA-9A7A-8A43-A0FE-E2F2A5AE0DA1}" srcId="{2CB780A5-DEB9-DB4B-841B-09FDEF78DDB7}" destId="{070B8096-E55F-874A-B687-364E6F7A3C7A}" srcOrd="2" destOrd="0" parTransId="{D38A940B-F4AB-C14F-8D8B-D272795B0A84}" sibTransId="{6CB21058-2C03-2D4E-84F9-60F56AED00BA}"/>
    <dgm:cxn modelId="{A22A5746-021C-48BB-892F-AB0C6038E112}" type="presParOf" srcId="{CCB58256-8098-C440-AC2E-75F661C5CD99}" destId="{A9460B8D-EDED-3C40-8EA2-40B161CC5CF3}" srcOrd="0" destOrd="0" presId="urn:microsoft.com/office/officeart/2009/3/layout/StepUpProcess"/>
    <dgm:cxn modelId="{CDE3B22A-3D0C-4386-8D60-DE3C2353FF2E}" type="presParOf" srcId="{A9460B8D-EDED-3C40-8EA2-40B161CC5CF3}" destId="{C6DD3A32-0FD8-254A-A3FD-626576BC7E5F}" srcOrd="0" destOrd="0" presId="urn:microsoft.com/office/officeart/2009/3/layout/StepUpProcess"/>
    <dgm:cxn modelId="{C8F366AA-9DEA-4E7D-9603-27C86805CBC3}" type="presParOf" srcId="{A9460B8D-EDED-3C40-8EA2-40B161CC5CF3}" destId="{89ACC95C-8540-F446-A80A-4B023C615B65}" srcOrd="1" destOrd="0" presId="urn:microsoft.com/office/officeart/2009/3/layout/StepUpProcess"/>
    <dgm:cxn modelId="{8B374257-2604-4D37-B513-9E50A430070E}" type="presParOf" srcId="{A9460B8D-EDED-3C40-8EA2-40B161CC5CF3}" destId="{C8439173-BCBB-EF49-9275-3CD99EE0A150}" srcOrd="2" destOrd="0" presId="urn:microsoft.com/office/officeart/2009/3/layout/StepUpProcess"/>
    <dgm:cxn modelId="{E8581B12-1EC7-44C5-8E09-8D83E7F5BC83}" type="presParOf" srcId="{CCB58256-8098-C440-AC2E-75F661C5CD99}" destId="{2C4FCC3D-9665-9841-9C1D-4DDFFB926D80}" srcOrd="1" destOrd="0" presId="urn:microsoft.com/office/officeart/2009/3/layout/StepUpProcess"/>
    <dgm:cxn modelId="{59D9890F-68C5-4DB9-A2C0-EA3CA2469FEF}" type="presParOf" srcId="{2C4FCC3D-9665-9841-9C1D-4DDFFB926D80}" destId="{5519DFE0-ECE1-1149-AB82-ADC389FD4377}" srcOrd="0" destOrd="0" presId="urn:microsoft.com/office/officeart/2009/3/layout/StepUpProcess"/>
    <dgm:cxn modelId="{6D6BE0BC-F30B-4676-A885-135BBC17C663}" type="presParOf" srcId="{CCB58256-8098-C440-AC2E-75F661C5CD99}" destId="{B3784BD4-0DC7-2744-8926-F841C66C54A5}" srcOrd="2" destOrd="0" presId="urn:microsoft.com/office/officeart/2009/3/layout/StepUpProcess"/>
    <dgm:cxn modelId="{6E607869-C6A7-4B2B-AE5A-8C85ED7141EC}" type="presParOf" srcId="{B3784BD4-0DC7-2744-8926-F841C66C54A5}" destId="{1109B523-78CB-014D-BEF3-23FD68CDF71E}" srcOrd="0" destOrd="0" presId="urn:microsoft.com/office/officeart/2009/3/layout/StepUpProcess"/>
    <dgm:cxn modelId="{641BB363-735E-43B0-9696-87F5859BF97E}" type="presParOf" srcId="{B3784BD4-0DC7-2744-8926-F841C66C54A5}" destId="{18A512D9-9B8E-BA4A-898C-E997034552D3}" srcOrd="1" destOrd="0" presId="urn:microsoft.com/office/officeart/2009/3/layout/StepUpProcess"/>
    <dgm:cxn modelId="{72CF8EF2-E918-4F48-B6C9-0505CE935BD8}" type="presParOf" srcId="{B3784BD4-0DC7-2744-8926-F841C66C54A5}" destId="{BD088F28-CF75-0745-80D9-C9A7CE768718}" srcOrd="2" destOrd="0" presId="urn:microsoft.com/office/officeart/2009/3/layout/StepUpProcess"/>
    <dgm:cxn modelId="{FD78A952-04D4-4D68-9A54-9431CE996475}" type="presParOf" srcId="{CCB58256-8098-C440-AC2E-75F661C5CD99}" destId="{0B22D1DD-FDB9-6443-A016-38D6751C8643}" srcOrd="3" destOrd="0" presId="urn:microsoft.com/office/officeart/2009/3/layout/StepUpProcess"/>
    <dgm:cxn modelId="{2400EA8D-B968-46AA-B2A0-22B918AB0999}" type="presParOf" srcId="{0B22D1DD-FDB9-6443-A016-38D6751C8643}" destId="{BE6521CB-92C9-3F45-898A-9DFACA47B9E9}" srcOrd="0" destOrd="0" presId="urn:microsoft.com/office/officeart/2009/3/layout/StepUpProcess"/>
    <dgm:cxn modelId="{BC10F7E7-A2D2-4E25-A4A8-2C6B7664D1D3}" type="presParOf" srcId="{CCB58256-8098-C440-AC2E-75F661C5CD99}" destId="{88E4DC40-C95F-124D-B0F1-5FC6EE3B9E6F}" srcOrd="4" destOrd="0" presId="urn:microsoft.com/office/officeart/2009/3/layout/StepUpProcess"/>
    <dgm:cxn modelId="{DB912111-DEF2-4B0D-890C-7CCF84C51E47}" type="presParOf" srcId="{88E4DC40-C95F-124D-B0F1-5FC6EE3B9E6F}" destId="{39BD13D7-2FBA-FE47-BC16-D4279CE5218E}" srcOrd="0" destOrd="0" presId="urn:microsoft.com/office/officeart/2009/3/layout/StepUpProcess"/>
    <dgm:cxn modelId="{6C6EF952-65D7-4670-8984-06F574A43894}" type="presParOf" srcId="{88E4DC40-C95F-124D-B0F1-5FC6EE3B9E6F}" destId="{142A6766-3D8C-584B-8702-83F5501D9822}" srcOrd="1" destOrd="0" presId="urn:microsoft.com/office/officeart/2009/3/layout/StepUpProcess"/>
    <dgm:cxn modelId="{E3CD6537-0CD8-4973-8284-E80A3D000647}" type="presParOf" srcId="{88E4DC40-C95F-124D-B0F1-5FC6EE3B9E6F}" destId="{F1FC8060-4080-0944-BFAF-04520A9019F2}" srcOrd="2" destOrd="0" presId="urn:microsoft.com/office/officeart/2009/3/layout/StepUpProcess"/>
    <dgm:cxn modelId="{75B082EB-A2B4-4A90-8A6E-4B880BAF16A2}" type="presParOf" srcId="{CCB58256-8098-C440-AC2E-75F661C5CD99}" destId="{17278D0E-C93B-5441-AB81-037E87C1EE15}" srcOrd="5" destOrd="0" presId="urn:microsoft.com/office/officeart/2009/3/layout/StepUpProcess"/>
    <dgm:cxn modelId="{E9B1B8D7-1BC3-482E-AFC6-4963DAE855BB}" type="presParOf" srcId="{17278D0E-C93B-5441-AB81-037E87C1EE15}" destId="{BFFDA503-849C-1446-9ECA-2BF04880E31B}" srcOrd="0" destOrd="0" presId="urn:microsoft.com/office/officeart/2009/3/layout/StepUpProcess"/>
    <dgm:cxn modelId="{DA09FBCC-3AC7-40FF-986D-ABBCFB235E53}" type="presParOf" srcId="{CCB58256-8098-C440-AC2E-75F661C5CD99}" destId="{DC3D7DBE-A273-8945-811D-B9F84E2B2AD1}" srcOrd="6" destOrd="0" presId="urn:microsoft.com/office/officeart/2009/3/layout/StepUpProcess"/>
    <dgm:cxn modelId="{F4063049-2FC4-4A46-97D1-CD7A0553A7DD}" type="presParOf" srcId="{DC3D7DBE-A273-8945-811D-B9F84E2B2AD1}" destId="{57F7FBCA-9CB7-254E-AB29-85A857427ABB}" srcOrd="0" destOrd="0" presId="urn:microsoft.com/office/officeart/2009/3/layout/StepUpProcess"/>
    <dgm:cxn modelId="{CDBEADA4-F4B7-4D11-9B78-2D5036E314DD}" type="presParOf" srcId="{DC3D7DBE-A273-8945-811D-B9F84E2B2AD1}" destId="{C8F49E6F-E76A-AC4C-99BF-E7B009B38706}" srcOrd="1" destOrd="0" presId="urn:microsoft.com/office/officeart/2009/3/layout/StepUpProcess"/>
    <dgm:cxn modelId="{C9B9BED8-FBC4-408E-8F64-2E82472BE873}" type="presParOf" srcId="{DC3D7DBE-A273-8945-811D-B9F84E2B2AD1}" destId="{9A201776-2B45-C149-9AC2-6E12A740CEF6}" srcOrd="2" destOrd="0" presId="urn:microsoft.com/office/officeart/2009/3/layout/StepUpProcess"/>
    <dgm:cxn modelId="{6AA5C32E-9AE2-493F-9A61-0D570328F7D7}" type="presParOf" srcId="{CCB58256-8098-C440-AC2E-75F661C5CD99}" destId="{D4E6CA0F-FAEE-9648-84DF-BA401F02E708}" srcOrd="7" destOrd="0" presId="urn:microsoft.com/office/officeart/2009/3/layout/StepUpProcess"/>
    <dgm:cxn modelId="{C24E9E0D-13EC-45FD-9EE2-A527B94D00DC}" type="presParOf" srcId="{D4E6CA0F-FAEE-9648-84DF-BA401F02E708}" destId="{FB736199-FA02-FB4D-9D04-9B7AFCF62C8F}" srcOrd="0" destOrd="0" presId="urn:microsoft.com/office/officeart/2009/3/layout/StepUpProcess"/>
    <dgm:cxn modelId="{500FFD99-80D1-41F5-941E-B4AD70C387E8}" type="presParOf" srcId="{CCB58256-8098-C440-AC2E-75F661C5CD99}" destId="{E3796389-B8AF-314B-8AFD-09CDF8FF4236}" srcOrd="8" destOrd="0" presId="urn:microsoft.com/office/officeart/2009/3/layout/StepUpProcess"/>
    <dgm:cxn modelId="{83BC138A-827A-4095-9C25-FECC0A11741F}" type="presParOf" srcId="{E3796389-B8AF-314B-8AFD-09CDF8FF4236}" destId="{0BB1A08C-039B-804F-8050-FE04DFA5D123}" srcOrd="0" destOrd="0" presId="urn:microsoft.com/office/officeart/2009/3/layout/StepUpProcess"/>
    <dgm:cxn modelId="{3729DECC-B0D7-4886-AA26-683473AB7D68}" type="presParOf" srcId="{E3796389-B8AF-314B-8AFD-09CDF8FF4236}" destId="{6F4449B6-EEDC-DC4F-AD48-C5394BF1889F}" srcOrd="1" destOrd="0" presId="urn:microsoft.com/office/officeart/2009/3/layout/StepUpProcess"/>
  </dgm:cxnLst>
  <dgm:bg>
    <a:solidFill>
      <a:schemeClr val="accent6">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CB780A5-DEB9-DB4B-841B-09FDEF78DDB7}" type="doc">
      <dgm:prSet loTypeId="urn:microsoft.com/office/officeart/2009/3/layout/StepUpProcess" loCatId="" qsTypeId="urn:microsoft.com/office/officeart/2005/8/quickstyle/simple4" qsCatId="simple" csTypeId="urn:microsoft.com/office/officeart/2005/8/colors/colorful1#5" csCatId="colorful" phldr="1"/>
      <dgm:spPr/>
      <dgm:t>
        <a:bodyPr/>
        <a:lstStyle/>
        <a:p>
          <a:endParaRPr lang="en-US"/>
        </a:p>
      </dgm:t>
    </dgm:pt>
    <dgm:pt modelId="{27B23BC9-D739-7A43-94AF-11CCB4D06AFF}">
      <dgm:prSet phldrT="[Text]"/>
      <dgm:spPr/>
      <dgm:t>
        <a:bodyPr/>
        <a:lstStyle/>
        <a:p>
          <a:r>
            <a:rPr lang="en-US" dirty="0" smtClean="0"/>
            <a:t>Passive P</a:t>
          </a:r>
          <a:endParaRPr lang="en-US" dirty="0"/>
        </a:p>
      </dgm:t>
    </dgm:pt>
    <dgm:pt modelId="{1F3EA93E-0FB3-7942-BA64-FF042C58B159}" type="parTrans" cxnId="{E1AEFB1B-B2A3-C542-BCEA-A61781FE6FC1}">
      <dgm:prSet/>
      <dgm:spPr/>
      <dgm:t>
        <a:bodyPr/>
        <a:lstStyle/>
        <a:p>
          <a:endParaRPr lang="en-US"/>
        </a:p>
      </dgm:t>
    </dgm:pt>
    <dgm:pt modelId="{FCF0FF6C-A847-E34E-BD1D-997E4D260367}" type="sibTrans" cxnId="{E1AEFB1B-B2A3-C542-BCEA-A61781FE6FC1}">
      <dgm:prSet/>
      <dgm:spPr/>
      <dgm:t>
        <a:bodyPr/>
        <a:lstStyle/>
        <a:p>
          <a:endParaRPr lang="en-US"/>
        </a:p>
      </dgm:t>
    </dgm:pt>
    <dgm:pt modelId="{3E0FC3AD-2B9B-5B4F-9C1C-18D9FC353D3A}">
      <dgm:prSet phldrT="[Text]"/>
      <dgm:spPr/>
      <dgm:t>
        <a:bodyPr/>
        <a:lstStyle/>
        <a:p>
          <a:r>
            <a:rPr lang="en-US" dirty="0" smtClean="0"/>
            <a:t>Consultation</a:t>
          </a:r>
          <a:endParaRPr lang="en-US" dirty="0"/>
        </a:p>
      </dgm:t>
    </dgm:pt>
    <dgm:pt modelId="{76A4C88C-0558-A34F-AFDF-0DAB6AEC4537}" type="parTrans" cxnId="{3A9BAFBA-8310-A14E-9501-636098E84770}">
      <dgm:prSet/>
      <dgm:spPr/>
      <dgm:t>
        <a:bodyPr/>
        <a:lstStyle/>
        <a:p>
          <a:endParaRPr lang="en-US"/>
        </a:p>
      </dgm:t>
    </dgm:pt>
    <dgm:pt modelId="{903DFD96-89A0-9F45-AB2E-775B12C8E75A}" type="sibTrans" cxnId="{3A9BAFBA-8310-A14E-9501-636098E84770}">
      <dgm:prSet/>
      <dgm:spPr/>
      <dgm:t>
        <a:bodyPr/>
        <a:lstStyle/>
        <a:p>
          <a:endParaRPr lang="en-US"/>
        </a:p>
      </dgm:t>
    </dgm:pt>
    <dgm:pt modelId="{070B8096-E55F-874A-B687-364E6F7A3C7A}">
      <dgm:prSet phldrT="[Text]"/>
      <dgm:spPr/>
      <dgm:t>
        <a:bodyPr/>
        <a:lstStyle/>
        <a:p>
          <a:r>
            <a:rPr lang="en-US" dirty="0" smtClean="0"/>
            <a:t>Functional P</a:t>
          </a:r>
          <a:endParaRPr lang="en-US" dirty="0"/>
        </a:p>
      </dgm:t>
    </dgm:pt>
    <dgm:pt modelId="{D38A940B-F4AB-C14F-8D8B-D272795B0A84}" type="parTrans" cxnId="{2903E2FA-9A7A-8A43-A0FE-E2F2A5AE0DA1}">
      <dgm:prSet/>
      <dgm:spPr/>
      <dgm:t>
        <a:bodyPr/>
        <a:lstStyle/>
        <a:p>
          <a:endParaRPr lang="en-US"/>
        </a:p>
      </dgm:t>
    </dgm:pt>
    <dgm:pt modelId="{6CB21058-2C03-2D4E-84F9-60F56AED00BA}" type="sibTrans" cxnId="{2903E2FA-9A7A-8A43-A0FE-E2F2A5AE0DA1}">
      <dgm:prSet/>
      <dgm:spPr/>
      <dgm:t>
        <a:bodyPr/>
        <a:lstStyle/>
        <a:p>
          <a:endParaRPr lang="en-US"/>
        </a:p>
      </dgm:t>
    </dgm:pt>
    <dgm:pt modelId="{22F7B96F-4FE5-5644-91E4-5C649A6AE78F}">
      <dgm:prSet/>
      <dgm:spPr/>
      <dgm:t>
        <a:bodyPr/>
        <a:lstStyle/>
        <a:p>
          <a:r>
            <a:rPr lang="en-US" dirty="0" smtClean="0"/>
            <a:t>Interactive P</a:t>
          </a:r>
          <a:endParaRPr lang="en-US" dirty="0"/>
        </a:p>
      </dgm:t>
    </dgm:pt>
    <dgm:pt modelId="{AD052166-7F73-0143-A84D-CD2731420C4A}" type="parTrans" cxnId="{50A312C1-5574-3246-AA60-4FF7102D8DB8}">
      <dgm:prSet/>
      <dgm:spPr/>
      <dgm:t>
        <a:bodyPr/>
        <a:lstStyle/>
        <a:p>
          <a:endParaRPr lang="en-US"/>
        </a:p>
      </dgm:t>
    </dgm:pt>
    <dgm:pt modelId="{2AFC0CCB-874D-0644-AABE-060FA6A8D9C7}" type="sibTrans" cxnId="{50A312C1-5574-3246-AA60-4FF7102D8DB8}">
      <dgm:prSet/>
      <dgm:spPr/>
      <dgm:t>
        <a:bodyPr/>
        <a:lstStyle/>
        <a:p>
          <a:endParaRPr lang="en-US"/>
        </a:p>
      </dgm:t>
    </dgm:pt>
    <dgm:pt modelId="{A01165F4-A447-2A40-BD0B-C2AA023F7571}">
      <dgm:prSet/>
      <dgm:spPr/>
      <dgm:t>
        <a:bodyPr/>
        <a:lstStyle/>
        <a:p>
          <a:r>
            <a:rPr lang="en-US" dirty="0" smtClean="0"/>
            <a:t>Self-mobilization</a:t>
          </a:r>
          <a:endParaRPr lang="en-US" dirty="0"/>
        </a:p>
      </dgm:t>
    </dgm:pt>
    <dgm:pt modelId="{205322B7-C13C-BE40-A693-A806DEC8C691}" type="parTrans" cxnId="{85E6BE71-CB0A-154B-B101-6F1A03115D33}">
      <dgm:prSet/>
      <dgm:spPr/>
      <dgm:t>
        <a:bodyPr/>
        <a:lstStyle/>
        <a:p>
          <a:endParaRPr lang="en-US"/>
        </a:p>
      </dgm:t>
    </dgm:pt>
    <dgm:pt modelId="{DDD706D5-8222-BF49-8D33-917AB9DB6E14}" type="sibTrans" cxnId="{85E6BE71-CB0A-154B-B101-6F1A03115D33}">
      <dgm:prSet/>
      <dgm:spPr/>
      <dgm:t>
        <a:bodyPr/>
        <a:lstStyle/>
        <a:p>
          <a:endParaRPr lang="en-US"/>
        </a:p>
      </dgm:t>
    </dgm:pt>
    <dgm:pt modelId="{CCB58256-8098-C440-AC2E-75F661C5CD99}" type="pres">
      <dgm:prSet presAssocID="{2CB780A5-DEB9-DB4B-841B-09FDEF78DDB7}" presName="rootnode" presStyleCnt="0">
        <dgm:presLayoutVars>
          <dgm:chMax/>
          <dgm:chPref/>
          <dgm:dir/>
          <dgm:animLvl val="lvl"/>
        </dgm:presLayoutVars>
      </dgm:prSet>
      <dgm:spPr/>
      <dgm:t>
        <a:bodyPr/>
        <a:lstStyle/>
        <a:p>
          <a:endParaRPr lang="en-US"/>
        </a:p>
      </dgm:t>
    </dgm:pt>
    <dgm:pt modelId="{A9460B8D-EDED-3C40-8EA2-40B161CC5CF3}" type="pres">
      <dgm:prSet presAssocID="{27B23BC9-D739-7A43-94AF-11CCB4D06AFF}" presName="composite" presStyleCnt="0"/>
      <dgm:spPr/>
      <dgm:t>
        <a:bodyPr/>
        <a:lstStyle/>
        <a:p>
          <a:endParaRPr lang="en-US"/>
        </a:p>
      </dgm:t>
    </dgm:pt>
    <dgm:pt modelId="{C6DD3A32-0FD8-254A-A3FD-626576BC7E5F}" type="pres">
      <dgm:prSet presAssocID="{27B23BC9-D739-7A43-94AF-11CCB4D06AFF}" presName="LShape" presStyleLbl="alignNode1" presStyleIdx="0" presStyleCnt="9"/>
      <dgm:spPr>
        <a:noFill/>
      </dgm:spPr>
      <dgm:t>
        <a:bodyPr/>
        <a:lstStyle/>
        <a:p>
          <a:endParaRPr lang="en-US"/>
        </a:p>
      </dgm:t>
    </dgm:pt>
    <dgm:pt modelId="{89ACC95C-8540-F446-A80A-4B023C615B65}" type="pres">
      <dgm:prSet presAssocID="{27B23BC9-D739-7A43-94AF-11CCB4D06AFF}" presName="ParentText" presStyleLbl="revTx" presStyleIdx="0" presStyleCnt="5">
        <dgm:presLayoutVars>
          <dgm:chMax val="0"/>
          <dgm:chPref val="0"/>
          <dgm:bulletEnabled val="1"/>
        </dgm:presLayoutVars>
      </dgm:prSet>
      <dgm:spPr/>
      <dgm:t>
        <a:bodyPr/>
        <a:lstStyle/>
        <a:p>
          <a:endParaRPr lang="en-US"/>
        </a:p>
      </dgm:t>
    </dgm:pt>
    <dgm:pt modelId="{C8439173-BCBB-EF49-9275-3CD99EE0A150}" type="pres">
      <dgm:prSet presAssocID="{27B23BC9-D739-7A43-94AF-11CCB4D06AFF}" presName="Triangle" presStyleLbl="alignNode1" presStyleIdx="1" presStyleCnt="9"/>
      <dgm:spPr/>
      <dgm:t>
        <a:bodyPr/>
        <a:lstStyle/>
        <a:p>
          <a:endParaRPr lang="en-US"/>
        </a:p>
      </dgm:t>
    </dgm:pt>
    <dgm:pt modelId="{2C4FCC3D-9665-9841-9C1D-4DDFFB926D80}" type="pres">
      <dgm:prSet presAssocID="{FCF0FF6C-A847-E34E-BD1D-997E4D260367}" presName="sibTrans" presStyleCnt="0"/>
      <dgm:spPr/>
      <dgm:t>
        <a:bodyPr/>
        <a:lstStyle/>
        <a:p>
          <a:endParaRPr lang="en-US"/>
        </a:p>
      </dgm:t>
    </dgm:pt>
    <dgm:pt modelId="{5519DFE0-ECE1-1149-AB82-ADC389FD4377}" type="pres">
      <dgm:prSet presAssocID="{FCF0FF6C-A847-E34E-BD1D-997E4D260367}" presName="space" presStyleCnt="0"/>
      <dgm:spPr/>
      <dgm:t>
        <a:bodyPr/>
        <a:lstStyle/>
        <a:p>
          <a:endParaRPr lang="en-US"/>
        </a:p>
      </dgm:t>
    </dgm:pt>
    <dgm:pt modelId="{B3784BD4-0DC7-2744-8926-F841C66C54A5}" type="pres">
      <dgm:prSet presAssocID="{3E0FC3AD-2B9B-5B4F-9C1C-18D9FC353D3A}" presName="composite" presStyleCnt="0"/>
      <dgm:spPr/>
      <dgm:t>
        <a:bodyPr/>
        <a:lstStyle/>
        <a:p>
          <a:endParaRPr lang="en-US"/>
        </a:p>
      </dgm:t>
    </dgm:pt>
    <dgm:pt modelId="{1109B523-78CB-014D-BEF3-23FD68CDF71E}" type="pres">
      <dgm:prSet presAssocID="{3E0FC3AD-2B9B-5B4F-9C1C-18D9FC353D3A}" presName="LShape" presStyleLbl="alignNode1" presStyleIdx="2" presStyleCnt="9"/>
      <dgm:spPr>
        <a:noFill/>
      </dgm:spPr>
      <dgm:t>
        <a:bodyPr/>
        <a:lstStyle/>
        <a:p>
          <a:endParaRPr lang="en-US"/>
        </a:p>
      </dgm:t>
    </dgm:pt>
    <dgm:pt modelId="{18A512D9-9B8E-BA4A-898C-E997034552D3}" type="pres">
      <dgm:prSet presAssocID="{3E0FC3AD-2B9B-5B4F-9C1C-18D9FC353D3A}" presName="ParentText" presStyleLbl="revTx" presStyleIdx="1" presStyleCnt="5">
        <dgm:presLayoutVars>
          <dgm:chMax val="0"/>
          <dgm:chPref val="0"/>
          <dgm:bulletEnabled val="1"/>
        </dgm:presLayoutVars>
      </dgm:prSet>
      <dgm:spPr/>
      <dgm:t>
        <a:bodyPr/>
        <a:lstStyle/>
        <a:p>
          <a:endParaRPr lang="en-US"/>
        </a:p>
      </dgm:t>
    </dgm:pt>
    <dgm:pt modelId="{BD088F28-CF75-0745-80D9-C9A7CE768718}" type="pres">
      <dgm:prSet presAssocID="{3E0FC3AD-2B9B-5B4F-9C1C-18D9FC353D3A}" presName="Triangle" presStyleLbl="alignNode1" presStyleIdx="3" presStyleCnt="9"/>
      <dgm:spPr/>
      <dgm:t>
        <a:bodyPr/>
        <a:lstStyle/>
        <a:p>
          <a:endParaRPr lang="en-US"/>
        </a:p>
      </dgm:t>
    </dgm:pt>
    <dgm:pt modelId="{0B22D1DD-FDB9-6443-A016-38D6751C8643}" type="pres">
      <dgm:prSet presAssocID="{903DFD96-89A0-9F45-AB2E-775B12C8E75A}" presName="sibTrans" presStyleCnt="0"/>
      <dgm:spPr/>
      <dgm:t>
        <a:bodyPr/>
        <a:lstStyle/>
        <a:p>
          <a:endParaRPr lang="en-US"/>
        </a:p>
      </dgm:t>
    </dgm:pt>
    <dgm:pt modelId="{BE6521CB-92C9-3F45-898A-9DFACA47B9E9}" type="pres">
      <dgm:prSet presAssocID="{903DFD96-89A0-9F45-AB2E-775B12C8E75A}" presName="space" presStyleCnt="0"/>
      <dgm:spPr/>
      <dgm:t>
        <a:bodyPr/>
        <a:lstStyle/>
        <a:p>
          <a:endParaRPr lang="en-US"/>
        </a:p>
      </dgm:t>
    </dgm:pt>
    <dgm:pt modelId="{88E4DC40-C95F-124D-B0F1-5FC6EE3B9E6F}" type="pres">
      <dgm:prSet presAssocID="{070B8096-E55F-874A-B687-364E6F7A3C7A}" presName="composite" presStyleCnt="0"/>
      <dgm:spPr/>
      <dgm:t>
        <a:bodyPr/>
        <a:lstStyle/>
        <a:p>
          <a:endParaRPr lang="en-US"/>
        </a:p>
      </dgm:t>
    </dgm:pt>
    <dgm:pt modelId="{39BD13D7-2FBA-FE47-BC16-D4279CE5218E}" type="pres">
      <dgm:prSet presAssocID="{070B8096-E55F-874A-B687-364E6F7A3C7A}" presName="LShape" presStyleLbl="alignNode1" presStyleIdx="4" presStyleCnt="9"/>
      <dgm:spPr/>
      <dgm:t>
        <a:bodyPr/>
        <a:lstStyle/>
        <a:p>
          <a:endParaRPr lang="en-US"/>
        </a:p>
      </dgm:t>
    </dgm:pt>
    <dgm:pt modelId="{142A6766-3D8C-584B-8702-83F5501D9822}" type="pres">
      <dgm:prSet presAssocID="{070B8096-E55F-874A-B687-364E6F7A3C7A}" presName="ParentText" presStyleLbl="revTx" presStyleIdx="2" presStyleCnt="5">
        <dgm:presLayoutVars>
          <dgm:chMax val="0"/>
          <dgm:chPref val="0"/>
          <dgm:bulletEnabled val="1"/>
        </dgm:presLayoutVars>
      </dgm:prSet>
      <dgm:spPr/>
      <dgm:t>
        <a:bodyPr/>
        <a:lstStyle/>
        <a:p>
          <a:endParaRPr lang="en-US"/>
        </a:p>
      </dgm:t>
    </dgm:pt>
    <dgm:pt modelId="{F1FC8060-4080-0944-BFAF-04520A9019F2}" type="pres">
      <dgm:prSet presAssocID="{070B8096-E55F-874A-B687-364E6F7A3C7A}" presName="Triangle" presStyleLbl="alignNode1" presStyleIdx="5" presStyleCnt="9"/>
      <dgm:spPr/>
      <dgm:t>
        <a:bodyPr/>
        <a:lstStyle/>
        <a:p>
          <a:endParaRPr lang="en-US"/>
        </a:p>
      </dgm:t>
    </dgm:pt>
    <dgm:pt modelId="{17278D0E-C93B-5441-AB81-037E87C1EE15}" type="pres">
      <dgm:prSet presAssocID="{6CB21058-2C03-2D4E-84F9-60F56AED00BA}" presName="sibTrans" presStyleCnt="0"/>
      <dgm:spPr/>
      <dgm:t>
        <a:bodyPr/>
        <a:lstStyle/>
        <a:p>
          <a:endParaRPr lang="en-US"/>
        </a:p>
      </dgm:t>
    </dgm:pt>
    <dgm:pt modelId="{BFFDA503-849C-1446-9ECA-2BF04880E31B}" type="pres">
      <dgm:prSet presAssocID="{6CB21058-2C03-2D4E-84F9-60F56AED00BA}" presName="space" presStyleCnt="0"/>
      <dgm:spPr/>
      <dgm:t>
        <a:bodyPr/>
        <a:lstStyle/>
        <a:p>
          <a:endParaRPr lang="en-US"/>
        </a:p>
      </dgm:t>
    </dgm:pt>
    <dgm:pt modelId="{DC3D7DBE-A273-8945-811D-B9F84E2B2AD1}" type="pres">
      <dgm:prSet presAssocID="{22F7B96F-4FE5-5644-91E4-5C649A6AE78F}" presName="composite" presStyleCnt="0"/>
      <dgm:spPr/>
      <dgm:t>
        <a:bodyPr/>
        <a:lstStyle/>
        <a:p>
          <a:endParaRPr lang="en-US"/>
        </a:p>
      </dgm:t>
    </dgm:pt>
    <dgm:pt modelId="{57F7FBCA-9CB7-254E-AB29-85A857427ABB}" type="pres">
      <dgm:prSet presAssocID="{22F7B96F-4FE5-5644-91E4-5C649A6AE78F}" presName="LShape" presStyleLbl="alignNode1" presStyleIdx="6" presStyleCnt="9"/>
      <dgm:spPr>
        <a:noFill/>
        <a:ln>
          <a:noFill/>
        </a:ln>
      </dgm:spPr>
      <dgm:t>
        <a:bodyPr/>
        <a:lstStyle/>
        <a:p>
          <a:endParaRPr lang="en-US"/>
        </a:p>
      </dgm:t>
    </dgm:pt>
    <dgm:pt modelId="{C8F49E6F-E76A-AC4C-99BF-E7B009B38706}" type="pres">
      <dgm:prSet presAssocID="{22F7B96F-4FE5-5644-91E4-5C649A6AE78F}" presName="ParentText" presStyleLbl="revTx" presStyleIdx="3" presStyleCnt="5">
        <dgm:presLayoutVars>
          <dgm:chMax val="0"/>
          <dgm:chPref val="0"/>
          <dgm:bulletEnabled val="1"/>
        </dgm:presLayoutVars>
      </dgm:prSet>
      <dgm:spPr/>
      <dgm:t>
        <a:bodyPr/>
        <a:lstStyle/>
        <a:p>
          <a:endParaRPr lang="en-US"/>
        </a:p>
      </dgm:t>
    </dgm:pt>
    <dgm:pt modelId="{9A201776-2B45-C149-9AC2-6E12A740CEF6}" type="pres">
      <dgm:prSet presAssocID="{22F7B96F-4FE5-5644-91E4-5C649A6AE78F}" presName="Triangle" presStyleLbl="alignNode1" presStyleIdx="7" presStyleCnt="9"/>
      <dgm:spPr/>
      <dgm:t>
        <a:bodyPr/>
        <a:lstStyle/>
        <a:p>
          <a:endParaRPr lang="en-US"/>
        </a:p>
      </dgm:t>
    </dgm:pt>
    <dgm:pt modelId="{D4E6CA0F-FAEE-9648-84DF-BA401F02E708}" type="pres">
      <dgm:prSet presAssocID="{2AFC0CCB-874D-0644-AABE-060FA6A8D9C7}" presName="sibTrans" presStyleCnt="0"/>
      <dgm:spPr/>
      <dgm:t>
        <a:bodyPr/>
        <a:lstStyle/>
        <a:p>
          <a:endParaRPr lang="en-US"/>
        </a:p>
      </dgm:t>
    </dgm:pt>
    <dgm:pt modelId="{FB736199-FA02-FB4D-9D04-9B7AFCF62C8F}" type="pres">
      <dgm:prSet presAssocID="{2AFC0CCB-874D-0644-AABE-060FA6A8D9C7}" presName="space" presStyleCnt="0"/>
      <dgm:spPr/>
      <dgm:t>
        <a:bodyPr/>
        <a:lstStyle/>
        <a:p>
          <a:endParaRPr lang="en-US"/>
        </a:p>
      </dgm:t>
    </dgm:pt>
    <dgm:pt modelId="{E3796389-B8AF-314B-8AFD-09CDF8FF4236}" type="pres">
      <dgm:prSet presAssocID="{A01165F4-A447-2A40-BD0B-C2AA023F7571}" presName="composite" presStyleCnt="0"/>
      <dgm:spPr/>
      <dgm:t>
        <a:bodyPr/>
        <a:lstStyle/>
        <a:p>
          <a:endParaRPr lang="en-US"/>
        </a:p>
      </dgm:t>
    </dgm:pt>
    <dgm:pt modelId="{0BB1A08C-039B-804F-8050-FE04DFA5D123}" type="pres">
      <dgm:prSet presAssocID="{A01165F4-A447-2A40-BD0B-C2AA023F7571}" presName="LShape" presStyleLbl="alignNode1" presStyleIdx="8" presStyleCnt="9"/>
      <dgm:spPr>
        <a:noFill/>
        <a:ln>
          <a:solidFill>
            <a:schemeClr val="tx1"/>
          </a:solidFill>
        </a:ln>
      </dgm:spPr>
      <dgm:t>
        <a:bodyPr/>
        <a:lstStyle/>
        <a:p>
          <a:endParaRPr lang="en-US"/>
        </a:p>
      </dgm:t>
    </dgm:pt>
    <dgm:pt modelId="{6F4449B6-EEDC-DC4F-AD48-C5394BF1889F}" type="pres">
      <dgm:prSet presAssocID="{A01165F4-A447-2A40-BD0B-C2AA023F7571}" presName="ParentText" presStyleLbl="revTx" presStyleIdx="4" presStyleCnt="5">
        <dgm:presLayoutVars>
          <dgm:chMax val="0"/>
          <dgm:chPref val="0"/>
          <dgm:bulletEnabled val="1"/>
        </dgm:presLayoutVars>
      </dgm:prSet>
      <dgm:spPr/>
      <dgm:t>
        <a:bodyPr/>
        <a:lstStyle/>
        <a:p>
          <a:endParaRPr lang="en-US"/>
        </a:p>
      </dgm:t>
    </dgm:pt>
  </dgm:ptLst>
  <dgm:cxnLst>
    <dgm:cxn modelId="{85E6BE71-CB0A-154B-B101-6F1A03115D33}" srcId="{2CB780A5-DEB9-DB4B-841B-09FDEF78DDB7}" destId="{A01165F4-A447-2A40-BD0B-C2AA023F7571}" srcOrd="4" destOrd="0" parTransId="{205322B7-C13C-BE40-A693-A806DEC8C691}" sibTransId="{DDD706D5-8222-BF49-8D33-917AB9DB6E14}"/>
    <dgm:cxn modelId="{E1AEFB1B-B2A3-C542-BCEA-A61781FE6FC1}" srcId="{2CB780A5-DEB9-DB4B-841B-09FDEF78DDB7}" destId="{27B23BC9-D739-7A43-94AF-11CCB4D06AFF}" srcOrd="0" destOrd="0" parTransId="{1F3EA93E-0FB3-7942-BA64-FF042C58B159}" sibTransId="{FCF0FF6C-A847-E34E-BD1D-997E4D260367}"/>
    <dgm:cxn modelId="{A03395DA-6B2A-4239-9440-2FAE095EA6C2}" type="presOf" srcId="{27B23BC9-D739-7A43-94AF-11CCB4D06AFF}" destId="{89ACC95C-8540-F446-A80A-4B023C615B65}" srcOrd="0" destOrd="0" presId="urn:microsoft.com/office/officeart/2009/3/layout/StepUpProcess"/>
    <dgm:cxn modelId="{50A312C1-5574-3246-AA60-4FF7102D8DB8}" srcId="{2CB780A5-DEB9-DB4B-841B-09FDEF78DDB7}" destId="{22F7B96F-4FE5-5644-91E4-5C649A6AE78F}" srcOrd="3" destOrd="0" parTransId="{AD052166-7F73-0143-A84D-CD2731420C4A}" sibTransId="{2AFC0CCB-874D-0644-AABE-060FA6A8D9C7}"/>
    <dgm:cxn modelId="{57D2BFED-9CD5-4BBB-9D64-6EC01BF0899B}" type="presOf" srcId="{A01165F4-A447-2A40-BD0B-C2AA023F7571}" destId="{6F4449B6-EEDC-DC4F-AD48-C5394BF1889F}" srcOrd="0" destOrd="0" presId="urn:microsoft.com/office/officeart/2009/3/layout/StepUpProcess"/>
    <dgm:cxn modelId="{B3347F8D-F459-4B8D-B724-3B52818E0457}" type="presOf" srcId="{070B8096-E55F-874A-B687-364E6F7A3C7A}" destId="{142A6766-3D8C-584B-8702-83F5501D9822}" srcOrd="0" destOrd="0" presId="urn:microsoft.com/office/officeart/2009/3/layout/StepUpProcess"/>
    <dgm:cxn modelId="{BBFDE742-111F-4DEC-B189-E88256553524}" type="presOf" srcId="{2CB780A5-DEB9-DB4B-841B-09FDEF78DDB7}" destId="{CCB58256-8098-C440-AC2E-75F661C5CD99}" srcOrd="0" destOrd="0" presId="urn:microsoft.com/office/officeart/2009/3/layout/StepUpProcess"/>
    <dgm:cxn modelId="{3A9BAFBA-8310-A14E-9501-636098E84770}" srcId="{2CB780A5-DEB9-DB4B-841B-09FDEF78DDB7}" destId="{3E0FC3AD-2B9B-5B4F-9C1C-18D9FC353D3A}" srcOrd="1" destOrd="0" parTransId="{76A4C88C-0558-A34F-AFDF-0DAB6AEC4537}" sibTransId="{903DFD96-89A0-9F45-AB2E-775B12C8E75A}"/>
    <dgm:cxn modelId="{4949372B-36D9-4154-9DBC-4070D261337C}" type="presOf" srcId="{22F7B96F-4FE5-5644-91E4-5C649A6AE78F}" destId="{C8F49E6F-E76A-AC4C-99BF-E7B009B38706}" srcOrd="0" destOrd="0" presId="urn:microsoft.com/office/officeart/2009/3/layout/StepUpProcess"/>
    <dgm:cxn modelId="{74A93A39-2F6B-4B30-864D-712AC89ADE28}" type="presOf" srcId="{3E0FC3AD-2B9B-5B4F-9C1C-18D9FC353D3A}" destId="{18A512D9-9B8E-BA4A-898C-E997034552D3}" srcOrd="0" destOrd="0" presId="urn:microsoft.com/office/officeart/2009/3/layout/StepUpProcess"/>
    <dgm:cxn modelId="{2903E2FA-9A7A-8A43-A0FE-E2F2A5AE0DA1}" srcId="{2CB780A5-DEB9-DB4B-841B-09FDEF78DDB7}" destId="{070B8096-E55F-874A-B687-364E6F7A3C7A}" srcOrd="2" destOrd="0" parTransId="{D38A940B-F4AB-C14F-8D8B-D272795B0A84}" sibTransId="{6CB21058-2C03-2D4E-84F9-60F56AED00BA}"/>
    <dgm:cxn modelId="{6F775FCF-357D-4019-A6C6-67822BEA4539}" type="presParOf" srcId="{CCB58256-8098-C440-AC2E-75F661C5CD99}" destId="{A9460B8D-EDED-3C40-8EA2-40B161CC5CF3}" srcOrd="0" destOrd="0" presId="urn:microsoft.com/office/officeart/2009/3/layout/StepUpProcess"/>
    <dgm:cxn modelId="{2287917E-73B0-4B9C-BCA1-ED4769619BCB}" type="presParOf" srcId="{A9460B8D-EDED-3C40-8EA2-40B161CC5CF3}" destId="{C6DD3A32-0FD8-254A-A3FD-626576BC7E5F}" srcOrd="0" destOrd="0" presId="urn:microsoft.com/office/officeart/2009/3/layout/StepUpProcess"/>
    <dgm:cxn modelId="{AB35698F-E539-4F3A-B0BB-422693E6318F}" type="presParOf" srcId="{A9460B8D-EDED-3C40-8EA2-40B161CC5CF3}" destId="{89ACC95C-8540-F446-A80A-4B023C615B65}" srcOrd="1" destOrd="0" presId="urn:microsoft.com/office/officeart/2009/3/layout/StepUpProcess"/>
    <dgm:cxn modelId="{FD9E3C44-D99A-4BBC-9E3E-D84839B41165}" type="presParOf" srcId="{A9460B8D-EDED-3C40-8EA2-40B161CC5CF3}" destId="{C8439173-BCBB-EF49-9275-3CD99EE0A150}" srcOrd="2" destOrd="0" presId="urn:microsoft.com/office/officeart/2009/3/layout/StepUpProcess"/>
    <dgm:cxn modelId="{3CD8FE65-BF7E-4FE2-87FE-DE46F6FF9DC5}" type="presParOf" srcId="{CCB58256-8098-C440-AC2E-75F661C5CD99}" destId="{2C4FCC3D-9665-9841-9C1D-4DDFFB926D80}" srcOrd="1" destOrd="0" presId="urn:microsoft.com/office/officeart/2009/3/layout/StepUpProcess"/>
    <dgm:cxn modelId="{BD7FD0FC-E61F-4626-AB9F-E425E8B3CB73}" type="presParOf" srcId="{2C4FCC3D-9665-9841-9C1D-4DDFFB926D80}" destId="{5519DFE0-ECE1-1149-AB82-ADC389FD4377}" srcOrd="0" destOrd="0" presId="urn:microsoft.com/office/officeart/2009/3/layout/StepUpProcess"/>
    <dgm:cxn modelId="{F3FAA73F-E55E-4751-B230-337511C3DABF}" type="presParOf" srcId="{CCB58256-8098-C440-AC2E-75F661C5CD99}" destId="{B3784BD4-0DC7-2744-8926-F841C66C54A5}" srcOrd="2" destOrd="0" presId="urn:microsoft.com/office/officeart/2009/3/layout/StepUpProcess"/>
    <dgm:cxn modelId="{AF21E586-C873-4C1B-960C-5C4BBBAB18D7}" type="presParOf" srcId="{B3784BD4-0DC7-2744-8926-F841C66C54A5}" destId="{1109B523-78CB-014D-BEF3-23FD68CDF71E}" srcOrd="0" destOrd="0" presId="urn:microsoft.com/office/officeart/2009/3/layout/StepUpProcess"/>
    <dgm:cxn modelId="{EBDCEBA5-0DC7-4D5D-B0DB-5911CCD3BCB9}" type="presParOf" srcId="{B3784BD4-0DC7-2744-8926-F841C66C54A5}" destId="{18A512D9-9B8E-BA4A-898C-E997034552D3}" srcOrd="1" destOrd="0" presId="urn:microsoft.com/office/officeart/2009/3/layout/StepUpProcess"/>
    <dgm:cxn modelId="{C6A01230-7D34-4418-A51A-B9C538B20868}" type="presParOf" srcId="{B3784BD4-0DC7-2744-8926-F841C66C54A5}" destId="{BD088F28-CF75-0745-80D9-C9A7CE768718}" srcOrd="2" destOrd="0" presId="urn:microsoft.com/office/officeart/2009/3/layout/StepUpProcess"/>
    <dgm:cxn modelId="{33312CFB-3047-4CB4-95CA-78B91198499D}" type="presParOf" srcId="{CCB58256-8098-C440-AC2E-75F661C5CD99}" destId="{0B22D1DD-FDB9-6443-A016-38D6751C8643}" srcOrd="3" destOrd="0" presId="urn:microsoft.com/office/officeart/2009/3/layout/StepUpProcess"/>
    <dgm:cxn modelId="{0D051816-3C1C-4E0E-8C44-C09447143111}" type="presParOf" srcId="{0B22D1DD-FDB9-6443-A016-38D6751C8643}" destId="{BE6521CB-92C9-3F45-898A-9DFACA47B9E9}" srcOrd="0" destOrd="0" presId="urn:microsoft.com/office/officeart/2009/3/layout/StepUpProcess"/>
    <dgm:cxn modelId="{B5B2F338-9FFE-48FD-B068-E3A8436E6E66}" type="presParOf" srcId="{CCB58256-8098-C440-AC2E-75F661C5CD99}" destId="{88E4DC40-C95F-124D-B0F1-5FC6EE3B9E6F}" srcOrd="4" destOrd="0" presId="urn:microsoft.com/office/officeart/2009/3/layout/StepUpProcess"/>
    <dgm:cxn modelId="{6B79EB05-CC84-463B-850C-BBADDBBFB452}" type="presParOf" srcId="{88E4DC40-C95F-124D-B0F1-5FC6EE3B9E6F}" destId="{39BD13D7-2FBA-FE47-BC16-D4279CE5218E}" srcOrd="0" destOrd="0" presId="urn:microsoft.com/office/officeart/2009/3/layout/StepUpProcess"/>
    <dgm:cxn modelId="{59264D11-77B6-4BDE-A241-30176533248B}" type="presParOf" srcId="{88E4DC40-C95F-124D-B0F1-5FC6EE3B9E6F}" destId="{142A6766-3D8C-584B-8702-83F5501D9822}" srcOrd="1" destOrd="0" presId="urn:microsoft.com/office/officeart/2009/3/layout/StepUpProcess"/>
    <dgm:cxn modelId="{C7040060-6B2A-48DF-ADB4-3BD8017CA383}" type="presParOf" srcId="{88E4DC40-C95F-124D-B0F1-5FC6EE3B9E6F}" destId="{F1FC8060-4080-0944-BFAF-04520A9019F2}" srcOrd="2" destOrd="0" presId="urn:microsoft.com/office/officeart/2009/3/layout/StepUpProcess"/>
    <dgm:cxn modelId="{DD735CAD-5C3A-4771-8292-7250A32CCCBF}" type="presParOf" srcId="{CCB58256-8098-C440-AC2E-75F661C5CD99}" destId="{17278D0E-C93B-5441-AB81-037E87C1EE15}" srcOrd="5" destOrd="0" presId="urn:microsoft.com/office/officeart/2009/3/layout/StepUpProcess"/>
    <dgm:cxn modelId="{0C8C58E8-34C8-4C9F-92A7-0E394214C63D}" type="presParOf" srcId="{17278D0E-C93B-5441-AB81-037E87C1EE15}" destId="{BFFDA503-849C-1446-9ECA-2BF04880E31B}" srcOrd="0" destOrd="0" presId="urn:microsoft.com/office/officeart/2009/3/layout/StepUpProcess"/>
    <dgm:cxn modelId="{710CD67C-E85D-439B-842F-B01E98A8933C}" type="presParOf" srcId="{CCB58256-8098-C440-AC2E-75F661C5CD99}" destId="{DC3D7DBE-A273-8945-811D-B9F84E2B2AD1}" srcOrd="6" destOrd="0" presId="urn:microsoft.com/office/officeart/2009/3/layout/StepUpProcess"/>
    <dgm:cxn modelId="{84A6A415-8554-4F7A-B9C6-3281AD2A2E5A}" type="presParOf" srcId="{DC3D7DBE-A273-8945-811D-B9F84E2B2AD1}" destId="{57F7FBCA-9CB7-254E-AB29-85A857427ABB}" srcOrd="0" destOrd="0" presId="urn:microsoft.com/office/officeart/2009/3/layout/StepUpProcess"/>
    <dgm:cxn modelId="{0CDF4BDA-EE14-4720-ADF4-21DF1B4AC23C}" type="presParOf" srcId="{DC3D7DBE-A273-8945-811D-B9F84E2B2AD1}" destId="{C8F49E6F-E76A-AC4C-99BF-E7B009B38706}" srcOrd="1" destOrd="0" presId="urn:microsoft.com/office/officeart/2009/3/layout/StepUpProcess"/>
    <dgm:cxn modelId="{D948530E-310B-4A07-8104-74201DC3C62F}" type="presParOf" srcId="{DC3D7DBE-A273-8945-811D-B9F84E2B2AD1}" destId="{9A201776-2B45-C149-9AC2-6E12A740CEF6}" srcOrd="2" destOrd="0" presId="urn:microsoft.com/office/officeart/2009/3/layout/StepUpProcess"/>
    <dgm:cxn modelId="{265574CF-1989-469D-9523-E303644D40C1}" type="presParOf" srcId="{CCB58256-8098-C440-AC2E-75F661C5CD99}" destId="{D4E6CA0F-FAEE-9648-84DF-BA401F02E708}" srcOrd="7" destOrd="0" presId="urn:microsoft.com/office/officeart/2009/3/layout/StepUpProcess"/>
    <dgm:cxn modelId="{96D5BA76-4120-49F4-BEAA-2DC058371850}" type="presParOf" srcId="{D4E6CA0F-FAEE-9648-84DF-BA401F02E708}" destId="{FB736199-FA02-FB4D-9D04-9B7AFCF62C8F}" srcOrd="0" destOrd="0" presId="urn:microsoft.com/office/officeart/2009/3/layout/StepUpProcess"/>
    <dgm:cxn modelId="{83B97796-601E-4944-9F4F-84E9AC7334C1}" type="presParOf" srcId="{CCB58256-8098-C440-AC2E-75F661C5CD99}" destId="{E3796389-B8AF-314B-8AFD-09CDF8FF4236}" srcOrd="8" destOrd="0" presId="urn:microsoft.com/office/officeart/2009/3/layout/StepUpProcess"/>
    <dgm:cxn modelId="{048DCED4-FAB8-4E32-B951-439621489A84}" type="presParOf" srcId="{E3796389-B8AF-314B-8AFD-09CDF8FF4236}" destId="{0BB1A08C-039B-804F-8050-FE04DFA5D123}" srcOrd="0" destOrd="0" presId="urn:microsoft.com/office/officeart/2009/3/layout/StepUpProcess"/>
    <dgm:cxn modelId="{38210AD3-301E-4343-98E3-C7E2D5721D0A}" type="presParOf" srcId="{E3796389-B8AF-314B-8AFD-09CDF8FF4236}" destId="{6F4449B6-EEDC-DC4F-AD48-C5394BF1889F}" srcOrd="1" destOrd="0" presId="urn:microsoft.com/office/officeart/2009/3/layout/StepUpProcess"/>
  </dgm:cxnLst>
  <dgm:bg>
    <a:solidFill>
      <a:schemeClr val="accent6">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B780A5-DEB9-DB4B-841B-09FDEF78DDB7}" type="doc">
      <dgm:prSet loTypeId="urn:microsoft.com/office/officeart/2009/3/layout/StepUpProcess" loCatId="" qsTypeId="urn:microsoft.com/office/officeart/2005/8/quickstyle/simple4" qsCatId="simple" csTypeId="urn:microsoft.com/office/officeart/2005/8/colors/colorful1#6" csCatId="colorful" phldr="1"/>
      <dgm:spPr/>
      <dgm:t>
        <a:bodyPr/>
        <a:lstStyle/>
        <a:p>
          <a:endParaRPr lang="en-US"/>
        </a:p>
      </dgm:t>
    </dgm:pt>
    <dgm:pt modelId="{27B23BC9-D739-7A43-94AF-11CCB4D06AFF}">
      <dgm:prSet phldrT="[Text]"/>
      <dgm:spPr/>
      <dgm:t>
        <a:bodyPr/>
        <a:lstStyle/>
        <a:p>
          <a:r>
            <a:rPr lang="en-US" dirty="0" smtClean="0"/>
            <a:t>Passive P</a:t>
          </a:r>
          <a:endParaRPr lang="en-US" dirty="0"/>
        </a:p>
      </dgm:t>
    </dgm:pt>
    <dgm:pt modelId="{1F3EA93E-0FB3-7942-BA64-FF042C58B159}" type="parTrans" cxnId="{E1AEFB1B-B2A3-C542-BCEA-A61781FE6FC1}">
      <dgm:prSet/>
      <dgm:spPr/>
      <dgm:t>
        <a:bodyPr/>
        <a:lstStyle/>
        <a:p>
          <a:endParaRPr lang="en-US"/>
        </a:p>
      </dgm:t>
    </dgm:pt>
    <dgm:pt modelId="{FCF0FF6C-A847-E34E-BD1D-997E4D260367}" type="sibTrans" cxnId="{E1AEFB1B-B2A3-C542-BCEA-A61781FE6FC1}">
      <dgm:prSet/>
      <dgm:spPr/>
      <dgm:t>
        <a:bodyPr/>
        <a:lstStyle/>
        <a:p>
          <a:endParaRPr lang="en-US"/>
        </a:p>
      </dgm:t>
    </dgm:pt>
    <dgm:pt modelId="{3E0FC3AD-2B9B-5B4F-9C1C-18D9FC353D3A}">
      <dgm:prSet phldrT="[Text]"/>
      <dgm:spPr/>
      <dgm:t>
        <a:bodyPr/>
        <a:lstStyle/>
        <a:p>
          <a:r>
            <a:rPr lang="en-US" dirty="0" smtClean="0"/>
            <a:t>Consultation</a:t>
          </a:r>
          <a:endParaRPr lang="en-US" dirty="0"/>
        </a:p>
      </dgm:t>
    </dgm:pt>
    <dgm:pt modelId="{76A4C88C-0558-A34F-AFDF-0DAB6AEC4537}" type="parTrans" cxnId="{3A9BAFBA-8310-A14E-9501-636098E84770}">
      <dgm:prSet/>
      <dgm:spPr/>
      <dgm:t>
        <a:bodyPr/>
        <a:lstStyle/>
        <a:p>
          <a:endParaRPr lang="en-US"/>
        </a:p>
      </dgm:t>
    </dgm:pt>
    <dgm:pt modelId="{903DFD96-89A0-9F45-AB2E-775B12C8E75A}" type="sibTrans" cxnId="{3A9BAFBA-8310-A14E-9501-636098E84770}">
      <dgm:prSet/>
      <dgm:spPr/>
      <dgm:t>
        <a:bodyPr/>
        <a:lstStyle/>
        <a:p>
          <a:endParaRPr lang="en-US"/>
        </a:p>
      </dgm:t>
    </dgm:pt>
    <dgm:pt modelId="{070B8096-E55F-874A-B687-364E6F7A3C7A}">
      <dgm:prSet phldrT="[Text]"/>
      <dgm:spPr/>
      <dgm:t>
        <a:bodyPr/>
        <a:lstStyle/>
        <a:p>
          <a:r>
            <a:rPr lang="en-US" dirty="0" smtClean="0"/>
            <a:t>Functional P</a:t>
          </a:r>
          <a:endParaRPr lang="en-US" dirty="0"/>
        </a:p>
      </dgm:t>
    </dgm:pt>
    <dgm:pt modelId="{D38A940B-F4AB-C14F-8D8B-D272795B0A84}" type="parTrans" cxnId="{2903E2FA-9A7A-8A43-A0FE-E2F2A5AE0DA1}">
      <dgm:prSet/>
      <dgm:spPr/>
      <dgm:t>
        <a:bodyPr/>
        <a:lstStyle/>
        <a:p>
          <a:endParaRPr lang="en-US"/>
        </a:p>
      </dgm:t>
    </dgm:pt>
    <dgm:pt modelId="{6CB21058-2C03-2D4E-84F9-60F56AED00BA}" type="sibTrans" cxnId="{2903E2FA-9A7A-8A43-A0FE-E2F2A5AE0DA1}">
      <dgm:prSet/>
      <dgm:spPr/>
      <dgm:t>
        <a:bodyPr/>
        <a:lstStyle/>
        <a:p>
          <a:endParaRPr lang="en-US"/>
        </a:p>
      </dgm:t>
    </dgm:pt>
    <dgm:pt modelId="{22F7B96F-4FE5-5644-91E4-5C649A6AE78F}">
      <dgm:prSet/>
      <dgm:spPr/>
      <dgm:t>
        <a:bodyPr/>
        <a:lstStyle/>
        <a:p>
          <a:r>
            <a:rPr lang="en-US" dirty="0" smtClean="0"/>
            <a:t>Interactive P</a:t>
          </a:r>
          <a:endParaRPr lang="en-US" dirty="0"/>
        </a:p>
      </dgm:t>
    </dgm:pt>
    <dgm:pt modelId="{AD052166-7F73-0143-A84D-CD2731420C4A}" type="parTrans" cxnId="{50A312C1-5574-3246-AA60-4FF7102D8DB8}">
      <dgm:prSet/>
      <dgm:spPr/>
      <dgm:t>
        <a:bodyPr/>
        <a:lstStyle/>
        <a:p>
          <a:endParaRPr lang="en-US"/>
        </a:p>
      </dgm:t>
    </dgm:pt>
    <dgm:pt modelId="{2AFC0CCB-874D-0644-AABE-060FA6A8D9C7}" type="sibTrans" cxnId="{50A312C1-5574-3246-AA60-4FF7102D8DB8}">
      <dgm:prSet/>
      <dgm:spPr/>
      <dgm:t>
        <a:bodyPr/>
        <a:lstStyle/>
        <a:p>
          <a:endParaRPr lang="en-US"/>
        </a:p>
      </dgm:t>
    </dgm:pt>
    <dgm:pt modelId="{A01165F4-A447-2A40-BD0B-C2AA023F7571}">
      <dgm:prSet/>
      <dgm:spPr/>
      <dgm:t>
        <a:bodyPr/>
        <a:lstStyle/>
        <a:p>
          <a:r>
            <a:rPr lang="en-US" dirty="0" smtClean="0"/>
            <a:t>Self-mobilization</a:t>
          </a:r>
          <a:endParaRPr lang="en-US" dirty="0"/>
        </a:p>
      </dgm:t>
    </dgm:pt>
    <dgm:pt modelId="{205322B7-C13C-BE40-A693-A806DEC8C691}" type="parTrans" cxnId="{85E6BE71-CB0A-154B-B101-6F1A03115D33}">
      <dgm:prSet/>
      <dgm:spPr/>
      <dgm:t>
        <a:bodyPr/>
        <a:lstStyle/>
        <a:p>
          <a:endParaRPr lang="en-US"/>
        </a:p>
      </dgm:t>
    </dgm:pt>
    <dgm:pt modelId="{DDD706D5-8222-BF49-8D33-917AB9DB6E14}" type="sibTrans" cxnId="{85E6BE71-CB0A-154B-B101-6F1A03115D33}">
      <dgm:prSet/>
      <dgm:spPr/>
      <dgm:t>
        <a:bodyPr/>
        <a:lstStyle/>
        <a:p>
          <a:endParaRPr lang="en-US"/>
        </a:p>
      </dgm:t>
    </dgm:pt>
    <dgm:pt modelId="{CCB58256-8098-C440-AC2E-75F661C5CD99}" type="pres">
      <dgm:prSet presAssocID="{2CB780A5-DEB9-DB4B-841B-09FDEF78DDB7}" presName="rootnode" presStyleCnt="0">
        <dgm:presLayoutVars>
          <dgm:chMax/>
          <dgm:chPref/>
          <dgm:dir/>
          <dgm:animLvl val="lvl"/>
        </dgm:presLayoutVars>
      </dgm:prSet>
      <dgm:spPr/>
      <dgm:t>
        <a:bodyPr/>
        <a:lstStyle/>
        <a:p>
          <a:endParaRPr lang="en-US"/>
        </a:p>
      </dgm:t>
    </dgm:pt>
    <dgm:pt modelId="{A9460B8D-EDED-3C40-8EA2-40B161CC5CF3}" type="pres">
      <dgm:prSet presAssocID="{27B23BC9-D739-7A43-94AF-11CCB4D06AFF}" presName="composite" presStyleCnt="0"/>
      <dgm:spPr/>
      <dgm:t>
        <a:bodyPr/>
        <a:lstStyle/>
        <a:p>
          <a:endParaRPr lang="en-US"/>
        </a:p>
      </dgm:t>
    </dgm:pt>
    <dgm:pt modelId="{C6DD3A32-0FD8-254A-A3FD-626576BC7E5F}" type="pres">
      <dgm:prSet presAssocID="{27B23BC9-D739-7A43-94AF-11CCB4D06AFF}" presName="LShape" presStyleLbl="alignNode1" presStyleIdx="0" presStyleCnt="9"/>
      <dgm:spPr>
        <a:noFill/>
      </dgm:spPr>
      <dgm:t>
        <a:bodyPr/>
        <a:lstStyle/>
        <a:p>
          <a:endParaRPr lang="en-US"/>
        </a:p>
      </dgm:t>
    </dgm:pt>
    <dgm:pt modelId="{89ACC95C-8540-F446-A80A-4B023C615B65}" type="pres">
      <dgm:prSet presAssocID="{27B23BC9-D739-7A43-94AF-11CCB4D06AFF}" presName="ParentText" presStyleLbl="revTx" presStyleIdx="0" presStyleCnt="5">
        <dgm:presLayoutVars>
          <dgm:chMax val="0"/>
          <dgm:chPref val="0"/>
          <dgm:bulletEnabled val="1"/>
        </dgm:presLayoutVars>
      </dgm:prSet>
      <dgm:spPr/>
      <dgm:t>
        <a:bodyPr/>
        <a:lstStyle/>
        <a:p>
          <a:endParaRPr lang="en-US"/>
        </a:p>
      </dgm:t>
    </dgm:pt>
    <dgm:pt modelId="{C8439173-BCBB-EF49-9275-3CD99EE0A150}" type="pres">
      <dgm:prSet presAssocID="{27B23BC9-D739-7A43-94AF-11CCB4D06AFF}" presName="Triangle" presStyleLbl="alignNode1" presStyleIdx="1" presStyleCnt="9"/>
      <dgm:spPr/>
      <dgm:t>
        <a:bodyPr/>
        <a:lstStyle/>
        <a:p>
          <a:endParaRPr lang="en-US"/>
        </a:p>
      </dgm:t>
    </dgm:pt>
    <dgm:pt modelId="{2C4FCC3D-9665-9841-9C1D-4DDFFB926D80}" type="pres">
      <dgm:prSet presAssocID="{FCF0FF6C-A847-E34E-BD1D-997E4D260367}" presName="sibTrans" presStyleCnt="0"/>
      <dgm:spPr/>
      <dgm:t>
        <a:bodyPr/>
        <a:lstStyle/>
        <a:p>
          <a:endParaRPr lang="en-US"/>
        </a:p>
      </dgm:t>
    </dgm:pt>
    <dgm:pt modelId="{5519DFE0-ECE1-1149-AB82-ADC389FD4377}" type="pres">
      <dgm:prSet presAssocID="{FCF0FF6C-A847-E34E-BD1D-997E4D260367}" presName="space" presStyleCnt="0"/>
      <dgm:spPr/>
      <dgm:t>
        <a:bodyPr/>
        <a:lstStyle/>
        <a:p>
          <a:endParaRPr lang="en-US"/>
        </a:p>
      </dgm:t>
    </dgm:pt>
    <dgm:pt modelId="{B3784BD4-0DC7-2744-8926-F841C66C54A5}" type="pres">
      <dgm:prSet presAssocID="{3E0FC3AD-2B9B-5B4F-9C1C-18D9FC353D3A}" presName="composite" presStyleCnt="0"/>
      <dgm:spPr/>
      <dgm:t>
        <a:bodyPr/>
        <a:lstStyle/>
        <a:p>
          <a:endParaRPr lang="en-US"/>
        </a:p>
      </dgm:t>
    </dgm:pt>
    <dgm:pt modelId="{1109B523-78CB-014D-BEF3-23FD68CDF71E}" type="pres">
      <dgm:prSet presAssocID="{3E0FC3AD-2B9B-5B4F-9C1C-18D9FC353D3A}" presName="LShape" presStyleLbl="alignNode1" presStyleIdx="2" presStyleCnt="9"/>
      <dgm:spPr>
        <a:noFill/>
      </dgm:spPr>
      <dgm:t>
        <a:bodyPr/>
        <a:lstStyle/>
        <a:p>
          <a:endParaRPr lang="en-US"/>
        </a:p>
      </dgm:t>
    </dgm:pt>
    <dgm:pt modelId="{18A512D9-9B8E-BA4A-898C-E997034552D3}" type="pres">
      <dgm:prSet presAssocID="{3E0FC3AD-2B9B-5B4F-9C1C-18D9FC353D3A}" presName="ParentText" presStyleLbl="revTx" presStyleIdx="1" presStyleCnt="5">
        <dgm:presLayoutVars>
          <dgm:chMax val="0"/>
          <dgm:chPref val="0"/>
          <dgm:bulletEnabled val="1"/>
        </dgm:presLayoutVars>
      </dgm:prSet>
      <dgm:spPr/>
      <dgm:t>
        <a:bodyPr/>
        <a:lstStyle/>
        <a:p>
          <a:endParaRPr lang="en-US"/>
        </a:p>
      </dgm:t>
    </dgm:pt>
    <dgm:pt modelId="{BD088F28-CF75-0745-80D9-C9A7CE768718}" type="pres">
      <dgm:prSet presAssocID="{3E0FC3AD-2B9B-5B4F-9C1C-18D9FC353D3A}" presName="Triangle" presStyleLbl="alignNode1" presStyleIdx="3" presStyleCnt="9"/>
      <dgm:spPr/>
      <dgm:t>
        <a:bodyPr/>
        <a:lstStyle/>
        <a:p>
          <a:endParaRPr lang="en-US"/>
        </a:p>
      </dgm:t>
    </dgm:pt>
    <dgm:pt modelId="{0B22D1DD-FDB9-6443-A016-38D6751C8643}" type="pres">
      <dgm:prSet presAssocID="{903DFD96-89A0-9F45-AB2E-775B12C8E75A}" presName="sibTrans" presStyleCnt="0"/>
      <dgm:spPr/>
      <dgm:t>
        <a:bodyPr/>
        <a:lstStyle/>
        <a:p>
          <a:endParaRPr lang="en-US"/>
        </a:p>
      </dgm:t>
    </dgm:pt>
    <dgm:pt modelId="{BE6521CB-92C9-3F45-898A-9DFACA47B9E9}" type="pres">
      <dgm:prSet presAssocID="{903DFD96-89A0-9F45-AB2E-775B12C8E75A}" presName="space" presStyleCnt="0"/>
      <dgm:spPr/>
      <dgm:t>
        <a:bodyPr/>
        <a:lstStyle/>
        <a:p>
          <a:endParaRPr lang="en-US"/>
        </a:p>
      </dgm:t>
    </dgm:pt>
    <dgm:pt modelId="{88E4DC40-C95F-124D-B0F1-5FC6EE3B9E6F}" type="pres">
      <dgm:prSet presAssocID="{070B8096-E55F-874A-B687-364E6F7A3C7A}" presName="composite" presStyleCnt="0"/>
      <dgm:spPr/>
      <dgm:t>
        <a:bodyPr/>
        <a:lstStyle/>
        <a:p>
          <a:endParaRPr lang="en-US"/>
        </a:p>
      </dgm:t>
    </dgm:pt>
    <dgm:pt modelId="{39BD13D7-2FBA-FE47-BC16-D4279CE5218E}" type="pres">
      <dgm:prSet presAssocID="{070B8096-E55F-874A-B687-364E6F7A3C7A}" presName="LShape" presStyleLbl="alignNode1" presStyleIdx="4" presStyleCnt="9"/>
      <dgm:spPr>
        <a:noFill/>
      </dgm:spPr>
      <dgm:t>
        <a:bodyPr/>
        <a:lstStyle/>
        <a:p>
          <a:endParaRPr lang="en-US"/>
        </a:p>
      </dgm:t>
    </dgm:pt>
    <dgm:pt modelId="{142A6766-3D8C-584B-8702-83F5501D9822}" type="pres">
      <dgm:prSet presAssocID="{070B8096-E55F-874A-B687-364E6F7A3C7A}" presName="ParentText" presStyleLbl="revTx" presStyleIdx="2" presStyleCnt="5">
        <dgm:presLayoutVars>
          <dgm:chMax val="0"/>
          <dgm:chPref val="0"/>
          <dgm:bulletEnabled val="1"/>
        </dgm:presLayoutVars>
      </dgm:prSet>
      <dgm:spPr/>
      <dgm:t>
        <a:bodyPr/>
        <a:lstStyle/>
        <a:p>
          <a:endParaRPr lang="en-US"/>
        </a:p>
      </dgm:t>
    </dgm:pt>
    <dgm:pt modelId="{F1FC8060-4080-0944-BFAF-04520A9019F2}" type="pres">
      <dgm:prSet presAssocID="{070B8096-E55F-874A-B687-364E6F7A3C7A}" presName="Triangle" presStyleLbl="alignNode1" presStyleIdx="5" presStyleCnt="9"/>
      <dgm:spPr/>
      <dgm:t>
        <a:bodyPr/>
        <a:lstStyle/>
        <a:p>
          <a:endParaRPr lang="en-US"/>
        </a:p>
      </dgm:t>
    </dgm:pt>
    <dgm:pt modelId="{17278D0E-C93B-5441-AB81-037E87C1EE15}" type="pres">
      <dgm:prSet presAssocID="{6CB21058-2C03-2D4E-84F9-60F56AED00BA}" presName="sibTrans" presStyleCnt="0"/>
      <dgm:spPr/>
      <dgm:t>
        <a:bodyPr/>
        <a:lstStyle/>
        <a:p>
          <a:endParaRPr lang="en-US"/>
        </a:p>
      </dgm:t>
    </dgm:pt>
    <dgm:pt modelId="{BFFDA503-849C-1446-9ECA-2BF04880E31B}" type="pres">
      <dgm:prSet presAssocID="{6CB21058-2C03-2D4E-84F9-60F56AED00BA}" presName="space" presStyleCnt="0"/>
      <dgm:spPr/>
      <dgm:t>
        <a:bodyPr/>
        <a:lstStyle/>
        <a:p>
          <a:endParaRPr lang="en-US"/>
        </a:p>
      </dgm:t>
    </dgm:pt>
    <dgm:pt modelId="{DC3D7DBE-A273-8945-811D-B9F84E2B2AD1}" type="pres">
      <dgm:prSet presAssocID="{22F7B96F-4FE5-5644-91E4-5C649A6AE78F}" presName="composite" presStyleCnt="0"/>
      <dgm:spPr/>
      <dgm:t>
        <a:bodyPr/>
        <a:lstStyle/>
        <a:p>
          <a:endParaRPr lang="en-US"/>
        </a:p>
      </dgm:t>
    </dgm:pt>
    <dgm:pt modelId="{57F7FBCA-9CB7-254E-AB29-85A857427ABB}" type="pres">
      <dgm:prSet presAssocID="{22F7B96F-4FE5-5644-91E4-5C649A6AE78F}" presName="LShape" presStyleLbl="alignNode1" presStyleIdx="6" presStyleCnt="9"/>
      <dgm:spPr/>
      <dgm:t>
        <a:bodyPr/>
        <a:lstStyle/>
        <a:p>
          <a:endParaRPr lang="en-US"/>
        </a:p>
      </dgm:t>
    </dgm:pt>
    <dgm:pt modelId="{C8F49E6F-E76A-AC4C-99BF-E7B009B38706}" type="pres">
      <dgm:prSet presAssocID="{22F7B96F-4FE5-5644-91E4-5C649A6AE78F}" presName="ParentText" presStyleLbl="revTx" presStyleIdx="3" presStyleCnt="5">
        <dgm:presLayoutVars>
          <dgm:chMax val="0"/>
          <dgm:chPref val="0"/>
          <dgm:bulletEnabled val="1"/>
        </dgm:presLayoutVars>
      </dgm:prSet>
      <dgm:spPr/>
      <dgm:t>
        <a:bodyPr/>
        <a:lstStyle/>
        <a:p>
          <a:endParaRPr lang="en-US"/>
        </a:p>
      </dgm:t>
    </dgm:pt>
    <dgm:pt modelId="{9A201776-2B45-C149-9AC2-6E12A740CEF6}" type="pres">
      <dgm:prSet presAssocID="{22F7B96F-4FE5-5644-91E4-5C649A6AE78F}" presName="Triangle" presStyleLbl="alignNode1" presStyleIdx="7" presStyleCnt="9"/>
      <dgm:spPr/>
      <dgm:t>
        <a:bodyPr/>
        <a:lstStyle/>
        <a:p>
          <a:endParaRPr lang="en-US"/>
        </a:p>
      </dgm:t>
    </dgm:pt>
    <dgm:pt modelId="{D4E6CA0F-FAEE-9648-84DF-BA401F02E708}" type="pres">
      <dgm:prSet presAssocID="{2AFC0CCB-874D-0644-AABE-060FA6A8D9C7}" presName="sibTrans" presStyleCnt="0"/>
      <dgm:spPr/>
      <dgm:t>
        <a:bodyPr/>
        <a:lstStyle/>
        <a:p>
          <a:endParaRPr lang="en-US"/>
        </a:p>
      </dgm:t>
    </dgm:pt>
    <dgm:pt modelId="{FB736199-FA02-FB4D-9D04-9B7AFCF62C8F}" type="pres">
      <dgm:prSet presAssocID="{2AFC0CCB-874D-0644-AABE-060FA6A8D9C7}" presName="space" presStyleCnt="0"/>
      <dgm:spPr/>
      <dgm:t>
        <a:bodyPr/>
        <a:lstStyle/>
        <a:p>
          <a:endParaRPr lang="en-US"/>
        </a:p>
      </dgm:t>
    </dgm:pt>
    <dgm:pt modelId="{E3796389-B8AF-314B-8AFD-09CDF8FF4236}" type="pres">
      <dgm:prSet presAssocID="{A01165F4-A447-2A40-BD0B-C2AA023F7571}" presName="composite" presStyleCnt="0"/>
      <dgm:spPr/>
      <dgm:t>
        <a:bodyPr/>
        <a:lstStyle/>
        <a:p>
          <a:endParaRPr lang="en-US"/>
        </a:p>
      </dgm:t>
    </dgm:pt>
    <dgm:pt modelId="{0BB1A08C-039B-804F-8050-FE04DFA5D123}" type="pres">
      <dgm:prSet presAssocID="{A01165F4-A447-2A40-BD0B-C2AA023F7571}" presName="LShape" presStyleLbl="alignNode1" presStyleIdx="8" presStyleCnt="9"/>
      <dgm:spPr>
        <a:noFill/>
        <a:ln>
          <a:solidFill>
            <a:schemeClr val="tx1"/>
          </a:solidFill>
        </a:ln>
      </dgm:spPr>
      <dgm:t>
        <a:bodyPr/>
        <a:lstStyle/>
        <a:p>
          <a:endParaRPr lang="en-US"/>
        </a:p>
      </dgm:t>
    </dgm:pt>
    <dgm:pt modelId="{6F4449B6-EEDC-DC4F-AD48-C5394BF1889F}" type="pres">
      <dgm:prSet presAssocID="{A01165F4-A447-2A40-BD0B-C2AA023F7571}" presName="ParentText" presStyleLbl="revTx" presStyleIdx="4" presStyleCnt="5">
        <dgm:presLayoutVars>
          <dgm:chMax val="0"/>
          <dgm:chPref val="0"/>
          <dgm:bulletEnabled val="1"/>
        </dgm:presLayoutVars>
      </dgm:prSet>
      <dgm:spPr/>
      <dgm:t>
        <a:bodyPr/>
        <a:lstStyle/>
        <a:p>
          <a:endParaRPr lang="en-US"/>
        </a:p>
      </dgm:t>
    </dgm:pt>
  </dgm:ptLst>
  <dgm:cxnLst>
    <dgm:cxn modelId="{021F03CA-3D83-4B79-9CDD-1019E97B399A}" type="presOf" srcId="{3E0FC3AD-2B9B-5B4F-9C1C-18D9FC353D3A}" destId="{18A512D9-9B8E-BA4A-898C-E997034552D3}" srcOrd="0" destOrd="0" presId="urn:microsoft.com/office/officeart/2009/3/layout/StepUpProcess"/>
    <dgm:cxn modelId="{E1AEFB1B-B2A3-C542-BCEA-A61781FE6FC1}" srcId="{2CB780A5-DEB9-DB4B-841B-09FDEF78DDB7}" destId="{27B23BC9-D739-7A43-94AF-11CCB4D06AFF}" srcOrd="0" destOrd="0" parTransId="{1F3EA93E-0FB3-7942-BA64-FF042C58B159}" sibTransId="{FCF0FF6C-A847-E34E-BD1D-997E4D260367}"/>
    <dgm:cxn modelId="{B5C3E76E-D4E1-4B7B-B0ED-E9CD70F554B4}" type="presOf" srcId="{A01165F4-A447-2A40-BD0B-C2AA023F7571}" destId="{6F4449B6-EEDC-DC4F-AD48-C5394BF1889F}" srcOrd="0" destOrd="0" presId="urn:microsoft.com/office/officeart/2009/3/layout/StepUpProcess"/>
    <dgm:cxn modelId="{76BCB73A-A04C-4CDA-B709-D9D17AB7FB3A}" type="presOf" srcId="{27B23BC9-D739-7A43-94AF-11CCB4D06AFF}" destId="{89ACC95C-8540-F446-A80A-4B023C615B65}" srcOrd="0" destOrd="0" presId="urn:microsoft.com/office/officeart/2009/3/layout/StepUpProcess"/>
    <dgm:cxn modelId="{85E6BE71-CB0A-154B-B101-6F1A03115D33}" srcId="{2CB780A5-DEB9-DB4B-841B-09FDEF78DDB7}" destId="{A01165F4-A447-2A40-BD0B-C2AA023F7571}" srcOrd="4" destOrd="0" parTransId="{205322B7-C13C-BE40-A693-A806DEC8C691}" sibTransId="{DDD706D5-8222-BF49-8D33-917AB9DB6E14}"/>
    <dgm:cxn modelId="{7FE89D24-9F98-42C8-A96C-77AA3E7C38C5}" type="presOf" srcId="{2CB780A5-DEB9-DB4B-841B-09FDEF78DDB7}" destId="{CCB58256-8098-C440-AC2E-75F661C5CD99}" srcOrd="0" destOrd="0" presId="urn:microsoft.com/office/officeart/2009/3/layout/StepUpProcess"/>
    <dgm:cxn modelId="{5D867E0D-6A9A-48BB-A499-B3CDFE63AA62}" type="presOf" srcId="{22F7B96F-4FE5-5644-91E4-5C649A6AE78F}" destId="{C8F49E6F-E76A-AC4C-99BF-E7B009B38706}" srcOrd="0" destOrd="0" presId="urn:microsoft.com/office/officeart/2009/3/layout/StepUpProcess"/>
    <dgm:cxn modelId="{3A9BAFBA-8310-A14E-9501-636098E84770}" srcId="{2CB780A5-DEB9-DB4B-841B-09FDEF78DDB7}" destId="{3E0FC3AD-2B9B-5B4F-9C1C-18D9FC353D3A}" srcOrd="1" destOrd="0" parTransId="{76A4C88C-0558-A34F-AFDF-0DAB6AEC4537}" sibTransId="{903DFD96-89A0-9F45-AB2E-775B12C8E75A}"/>
    <dgm:cxn modelId="{F5208EAF-FA57-4073-84C2-BCF3506CB1ED}" type="presOf" srcId="{070B8096-E55F-874A-B687-364E6F7A3C7A}" destId="{142A6766-3D8C-584B-8702-83F5501D9822}" srcOrd="0" destOrd="0" presId="urn:microsoft.com/office/officeart/2009/3/layout/StepUpProcess"/>
    <dgm:cxn modelId="{50A312C1-5574-3246-AA60-4FF7102D8DB8}" srcId="{2CB780A5-DEB9-DB4B-841B-09FDEF78DDB7}" destId="{22F7B96F-4FE5-5644-91E4-5C649A6AE78F}" srcOrd="3" destOrd="0" parTransId="{AD052166-7F73-0143-A84D-CD2731420C4A}" sibTransId="{2AFC0CCB-874D-0644-AABE-060FA6A8D9C7}"/>
    <dgm:cxn modelId="{2903E2FA-9A7A-8A43-A0FE-E2F2A5AE0DA1}" srcId="{2CB780A5-DEB9-DB4B-841B-09FDEF78DDB7}" destId="{070B8096-E55F-874A-B687-364E6F7A3C7A}" srcOrd="2" destOrd="0" parTransId="{D38A940B-F4AB-C14F-8D8B-D272795B0A84}" sibTransId="{6CB21058-2C03-2D4E-84F9-60F56AED00BA}"/>
    <dgm:cxn modelId="{54DDA738-3F4B-4BBA-BD59-EFCFB1B3FE3A}" type="presParOf" srcId="{CCB58256-8098-C440-AC2E-75F661C5CD99}" destId="{A9460B8D-EDED-3C40-8EA2-40B161CC5CF3}" srcOrd="0" destOrd="0" presId="urn:microsoft.com/office/officeart/2009/3/layout/StepUpProcess"/>
    <dgm:cxn modelId="{BB921452-BBF6-41E8-A68A-5E28AC2A07BA}" type="presParOf" srcId="{A9460B8D-EDED-3C40-8EA2-40B161CC5CF3}" destId="{C6DD3A32-0FD8-254A-A3FD-626576BC7E5F}" srcOrd="0" destOrd="0" presId="urn:microsoft.com/office/officeart/2009/3/layout/StepUpProcess"/>
    <dgm:cxn modelId="{BF02D461-CD04-435C-BA6D-0CA0939935F9}" type="presParOf" srcId="{A9460B8D-EDED-3C40-8EA2-40B161CC5CF3}" destId="{89ACC95C-8540-F446-A80A-4B023C615B65}" srcOrd="1" destOrd="0" presId="urn:microsoft.com/office/officeart/2009/3/layout/StepUpProcess"/>
    <dgm:cxn modelId="{215A2D03-9AD1-415C-9205-840C59966C97}" type="presParOf" srcId="{A9460B8D-EDED-3C40-8EA2-40B161CC5CF3}" destId="{C8439173-BCBB-EF49-9275-3CD99EE0A150}" srcOrd="2" destOrd="0" presId="urn:microsoft.com/office/officeart/2009/3/layout/StepUpProcess"/>
    <dgm:cxn modelId="{69453CAA-F277-488C-91E7-6DA9E0E5E535}" type="presParOf" srcId="{CCB58256-8098-C440-AC2E-75F661C5CD99}" destId="{2C4FCC3D-9665-9841-9C1D-4DDFFB926D80}" srcOrd="1" destOrd="0" presId="urn:microsoft.com/office/officeart/2009/3/layout/StepUpProcess"/>
    <dgm:cxn modelId="{30E1853D-ED47-4724-A55F-28331594206E}" type="presParOf" srcId="{2C4FCC3D-9665-9841-9C1D-4DDFFB926D80}" destId="{5519DFE0-ECE1-1149-AB82-ADC389FD4377}" srcOrd="0" destOrd="0" presId="urn:microsoft.com/office/officeart/2009/3/layout/StepUpProcess"/>
    <dgm:cxn modelId="{05E0E7E8-7703-485A-A4A9-238BDDAA3473}" type="presParOf" srcId="{CCB58256-8098-C440-AC2E-75F661C5CD99}" destId="{B3784BD4-0DC7-2744-8926-F841C66C54A5}" srcOrd="2" destOrd="0" presId="urn:microsoft.com/office/officeart/2009/3/layout/StepUpProcess"/>
    <dgm:cxn modelId="{EE09DEF3-0099-4814-BC48-71AD6741A1DA}" type="presParOf" srcId="{B3784BD4-0DC7-2744-8926-F841C66C54A5}" destId="{1109B523-78CB-014D-BEF3-23FD68CDF71E}" srcOrd="0" destOrd="0" presId="urn:microsoft.com/office/officeart/2009/3/layout/StepUpProcess"/>
    <dgm:cxn modelId="{5610E4B0-35AE-4A04-94F0-D8A0885760E6}" type="presParOf" srcId="{B3784BD4-0DC7-2744-8926-F841C66C54A5}" destId="{18A512D9-9B8E-BA4A-898C-E997034552D3}" srcOrd="1" destOrd="0" presId="urn:microsoft.com/office/officeart/2009/3/layout/StepUpProcess"/>
    <dgm:cxn modelId="{7DF688AF-4D1D-4710-AB15-419F17535F0B}" type="presParOf" srcId="{B3784BD4-0DC7-2744-8926-F841C66C54A5}" destId="{BD088F28-CF75-0745-80D9-C9A7CE768718}" srcOrd="2" destOrd="0" presId="urn:microsoft.com/office/officeart/2009/3/layout/StepUpProcess"/>
    <dgm:cxn modelId="{71ECE807-ACD2-423B-9FCA-DCA6CCCF6118}" type="presParOf" srcId="{CCB58256-8098-C440-AC2E-75F661C5CD99}" destId="{0B22D1DD-FDB9-6443-A016-38D6751C8643}" srcOrd="3" destOrd="0" presId="urn:microsoft.com/office/officeart/2009/3/layout/StepUpProcess"/>
    <dgm:cxn modelId="{12B8A34F-554D-4AA8-BFF0-5996A756751D}" type="presParOf" srcId="{0B22D1DD-FDB9-6443-A016-38D6751C8643}" destId="{BE6521CB-92C9-3F45-898A-9DFACA47B9E9}" srcOrd="0" destOrd="0" presId="urn:microsoft.com/office/officeart/2009/3/layout/StepUpProcess"/>
    <dgm:cxn modelId="{C70F5ABD-EAD9-465B-9753-A199F0C40652}" type="presParOf" srcId="{CCB58256-8098-C440-AC2E-75F661C5CD99}" destId="{88E4DC40-C95F-124D-B0F1-5FC6EE3B9E6F}" srcOrd="4" destOrd="0" presId="urn:microsoft.com/office/officeart/2009/3/layout/StepUpProcess"/>
    <dgm:cxn modelId="{650EB266-5CAE-484C-BB93-4321960B19F6}" type="presParOf" srcId="{88E4DC40-C95F-124D-B0F1-5FC6EE3B9E6F}" destId="{39BD13D7-2FBA-FE47-BC16-D4279CE5218E}" srcOrd="0" destOrd="0" presId="urn:microsoft.com/office/officeart/2009/3/layout/StepUpProcess"/>
    <dgm:cxn modelId="{6D57A739-AB8E-4074-8F9D-7EBDF040A517}" type="presParOf" srcId="{88E4DC40-C95F-124D-B0F1-5FC6EE3B9E6F}" destId="{142A6766-3D8C-584B-8702-83F5501D9822}" srcOrd="1" destOrd="0" presId="urn:microsoft.com/office/officeart/2009/3/layout/StepUpProcess"/>
    <dgm:cxn modelId="{0FEBA132-1F3C-4D3A-89CB-8CC8E8B36B7E}" type="presParOf" srcId="{88E4DC40-C95F-124D-B0F1-5FC6EE3B9E6F}" destId="{F1FC8060-4080-0944-BFAF-04520A9019F2}" srcOrd="2" destOrd="0" presId="urn:microsoft.com/office/officeart/2009/3/layout/StepUpProcess"/>
    <dgm:cxn modelId="{B2BBB7CD-A9C1-4954-884E-22CD79DBA948}" type="presParOf" srcId="{CCB58256-8098-C440-AC2E-75F661C5CD99}" destId="{17278D0E-C93B-5441-AB81-037E87C1EE15}" srcOrd="5" destOrd="0" presId="urn:microsoft.com/office/officeart/2009/3/layout/StepUpProcess"/>
    <dgm:cxn modelId="{9D5703F3-F677-4047-A0B3-43D459641A71}" type="presParOf" srcId="{17278D0E-C93B-5441-AB81-037E87C1EE15}" destId="{BFFDA503-849C-1446-9ECA-2BF04880E31B}" srcOrd="0" destOrd="0" presId="urn:microsoft.com/office/officeart/2009/3/layout/StepUpProcess"/>
    <dgm:cxn modelId="{ADB6DF38-3532-40F0-A158-95F555FF618F}" type="presParOf" srcId="{CCB58256-8098-C440-AC2E-75F661C5CD99}" destId="{DC3D7DBE-A273-8945-811D-B9F84E2B2AD1}" srcOrd="6" destOrd="0" presId="urn:microsoft.com/office/officeart/2009/3/layout/StepUpProcess"/>
    <dgm:cxn modelId="{839E2A83-8066-437B-AE18-00EAD2C3CE4C}" type="presParOf" srcId="{DC3D7DBE-A273-8945-811D-B9F84E2B2AD1}" destId="{57F7FBCA-9CB7-254E-AB29-85A857427ABB}" srcOrd="0" destOrd="0" presId="urn:microsoft.com/office/officeart/2009/3/layout/StepUpProcess"/>
    <dgm:cxn modelId="{3FCE3833-7DD1-46A9-A9A3-7F6A57040B70}" type="presParOf" srcId="{DC3D7DBE-A273-8945-811D-B9F84E2B2AD1}" destId="{C8F49E6F-E76A-AC4C-99BF-E7B009B38706}" srcOrd="1" destOrd="0" presId="urn:microsoft.com/office/officeart/2009/3/layout/StepUpProcess"/>
    <dgm:cxn modelId="{F691F74E-DED4-4162-AE90-1E2756F66AFF}" type="presParOf" srcId="{DC3D7DBE-A273-8945-811D-B9F84E2B2AD1}" destId="{9A201776-2B45-C149-9AC2-6E12A740CEF6}" srcOrd="2" destOrd="0" presId="urn:microsoft.com/office/officeart/2009/3/layout/StepUpProcess"/>
    <dgm:cxn modelId="{542CEE92-8332-4372-84EE-6741D1F4E19A}" type="presParOf" srcId="{CCB58256-8098-C440-AC2E-75F661C5CD99}" destId="{D4E6CA0F-FAEE-9648-84DF-BA401F02E708}" srcOrd="7" destOrd="0" presId="urn:microsoft.com/office/officeart/2009/3/layout/StepUpProcess"/>
    <dgm:cxn modelId="{DCC7A28F-6D29-4E00-907C-9D95866EAA61}" type="presParOf" srcId="{D4E6CA0F-FAEE-9648-84DF-BA401F02E708}" destId="{FB736199-FA02-FB4D-9D04-9B7AFCF62C8F}" srcOrd="0" destOrd="0" presId="urn:microsoft.com/office/officeart/2009/3/layout/StepUpProcess"/>
    <dgm:cxn modelId="{9E71AB7E-8C67-4B70-BECA-C1617CAF8AB1}" type="presParOf" srcId="{CCB58256-8098-C440-AC2E-75F661C5CD99}" destId="{E3796389-B8AF-314B-8AFD-09CDF8FF4236}" srcOrd="8" destOrd="0" presId="urn:microsoft.com/office/officeart/2009/3/layout/StepUpProcess"/>
    <dgm:cxn modelId="{4542B19A-2BC7-4336-8F09-BD27AEFEE673}" type="presParOf" srcId="{E3796389-B8AF-314B-8AFD-09CDF8FF4236}" destId="{0BB1A08C-039B-804F-8050-FE04DFA5D123}" srcOrd="0" destOrd="0" presId="urn:microsoft.com/office/officeart/2009/3/layout/StepUpProcess"/>
    <dgm:cxn modelId="{353E8BD3-032D-4140-A0BE-42543F77BD2E}" type="presParOf" srcId="{E3796389-B8AF-314B-8AFD-09CDF8FF4236}" destId="{6F4449B6-EEDC-DC4F-AD48-C5394BF1889F}" srcOrd="1" destOrd="0" presId="urn:microsoft.com/office/officeart/2009/3/layout/StepUpProcess"/>
  </dgm:cxnLst>
  <dgm:bg>
    <a:solidFill>
      <a:schemeClr val="accent6">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CB780A5-DEB9-DB4B-841B-09FDEF78DDB7}" type="doc">
      <dgm:prSet loTypeId="urn:microsoft.com/office/officeart/2009/3/layout/StepUpProcess" loCatId="" qsTypeId="urn:microsoft.com/office/officeart/2005/8/quickstyle/simple4" qsCatId="simple" csTypeId="urn:microsoft.com/office/officeart/2005/8/colors/colorful1#7" csCatId="colorful" phldr="1"/>
      <dgm:spPr/>
      <dgm:t>
        <a:bodyPr/>
        <a:lstStyle/>
        <a:p>
          <a:endParaRPr lang="en-US"/>
        </a:p>
      </dgm:t>
    </dgm:pt>
    <dgm:pt modelId="{27B23BC9-D739-7A43-94AF-11CCB4D06AFF}">
      <dgm:prSet phldrT="[Text]"/>
      <dgm:spPr/>
      <dgm:t>
        <a:bodyPr/>
        <a:lstStyle/>
        <a:p>
          <a:r>
            <a:rPr lang="en-US" dirty="0" smtClean="0"/>
            <a:t>Passive P</a:t>
          </a:r>
          <a:endParaRPr lang="en-US" dirty="0"/>
        </a:p>
      </dgm:t>
    </dgm:pt>
    <dgm:pt modelId="{1F3EA93E-0FB3-7942-BA64-FF042C58B159}" type="parTrans" cxnId="{E1AEFB1B-B2A3-C542-BCEA-A61781FE6FC1}">
      <dgm:prSet/>
      <dgm:spPr/>
      <dgm:t>
        <a:bodyPr/>
        <a:lstStyle/>
        <a:p>
          <a:endParaRPr lang="en-US"/>
        </a:p>
      </dgm:t>
    </dgm:pt>
    <dgm:pt modelId="{FCF0FF6C-A847-E34E-BD1D-997E4D260367}" type="sibTrans" cxnId="{E1AEFB1B-B2A3-C542-BCEA-A61781FE6FC1}">
      <dgm:prSet/>
      <dgm:spPr/>
      <dgm:t>
        <a:bodyPr/>
        <a:lstStyle/>
        <a:p>
          <a:endParaRPr lang="en-US"/>
        </a:p>
      </dgm:t>
    </dgm:pt>
    <dgm:pt modelId="{3E0FC3AD-2B9B-5B4F-9C1C-18D9FC353D3A}">
      <dgm:prSet phldrT="[Text]"/>
      <dgm:spPr/>
      <dgm:t>
        <a:bodyPr/>
        <a:lstStyle/>
        <a:p>
          <a:r>
            <a:rPr lang="en-US" dirty="0" smtClean="0"/>
            <a:t>Consultation</a:t>
          </a:r>
          <a:endParaRPr lang="en-US" dirty="0"/>
        </a:p>
      </dgm:t>
    </dgm:pt>
    <dgm:pt modelId="{76A4C88C-0558-A34F-AFDF-0DAB6AEC4537}" type="parTrans" cxnId="{3A9BAFBA-8310-A14E-9501-636098E84770}">
      <dgm:prSet/>
      <dgm:spPr/>
      <dgm:t>
        <a:bodyPr/>
        <a:lstStyle/>
        <a:p>
          <a:endParaRPr lang="en-US"/>
        </a:p>
      </dgm:t>
    </dgm:pt>
    <dgm:pt modelId="{903DFD96-89A0-9F45-AB2E-775B12C8E75A}" type="sibTrans" cxnId="{3A9BAFBA-8310-A14E-9501-636098E84770}">
      <dgm:prSet/>
      <dgm:spPr/>
      <dgm:t>
        <a:bodyPr/>
        <a:lstStyle/>
        <a:p>
          <a:endParaRPr lang="en-US"/>
        </a:p>
      </dgm:t>
    </dgm:pt>
    <dgm:pt modelId="{070B8096-E55F-874A-B687-364E6F7A3C7A}">
      <dgm:prSet phldrT="[Text]"/>
      <dgm:spPr/>
      <dgm:t>
        <a:bodyPr/>
        <a:lstStyle/>
        <a:p>
          <a:r>
            <a:rPr lang="en-US" dirty="0" smtClean="0"/>
            <a:t>Functional P</a:t>
          </a:r>
          <a:endParaRPr lang="en-US" dirty="0"/>
        </a:p>
      </dgm:t>
    </dgm:pt>
    <dgm:pt modelId="{D38A940B-F4AB-C14F-8D8B-D272795B0A84}" type="parTrans" cxnId="{2903E2FA-9A7A-8A43-A0FE-E2F2A5AE0DA1}">
      <dgm:prSet/>
      <dgm:spPr/>
      <dgm:t>
        <a:bodyPr/>
        <a:lstStyle/>
        <a:p>
          <a:endParaRPr lang="en-US"/>
        </a:p>
      </dgm:t>
    </dgm:pt>
    <dgm:pt modelId="{6CB21058-2C03-2D4E-84F9-60F56AED00BA}" type="sibTrans" cxnId="{2903E2FA-9A7A-8A43-A0FE-E2F2A5AE0DA1}">
      <dgm:prSet/>
      <dgm:spPr/>
      <dgm:t>
        <a:bodyPr/>
        <a:lstStyle/>
        <a:p>
          <a:endParaRPr lang="en-US"/>
        </a:p>
      </dgm:t>
    </dgm:pt>
    <dgm:pt modelId="{22F7B96F-4FE5-5644-91E4-5C649A6AE78F}">
      <dgm:prSet/>
      <dgm:spPr/>
      <dgm:t>
        <a:bodyPr/>
        <a:lstStyle/>
        <a:p>
          <a:r>
            <a:rPr lang="en-US" dirty="0" smtClean="0"/>
            <a:t>Interactive P</a:t>
          </a:r>
          <a:endParaRPr lang="en-US" dirty="0"/>
        </a:p>
      </dgm:t>
    </dgm:pt>
    <dgm:pt modelId="{AD052166-7F73-0143-A84D-CD2731420C4A}" type="parTrans" cxnId="{50A312C1-5574-3246-AA60-4FF7102D8DB8}">
      <dgm:prSet/>
      <dgm:spPr/>
      <dgm:t>
        <a:bodyPr/>
        <a:lstStyle/>
        <a:p>
          <a:endParaRPr lang="en-US"/>
        </a:p>
      </dgm:t>
    </dgm:pt>
    <dgm:pt modelId="{2AFC0CCB-874D-0644-AABE-060FA6A8D9C7}" type="sibTrans" cxnId="{50A312C1-5574-3246-AA60-4FF7102D8DB8}">
      <dgm:prSet/>
      <dgm:spPr/>
      <dgm:t>
        <a:bodyPr/>
        <a:lstStyle/>
        <a:p>
          <a:endParaRPr lang="en-US"/>
        </a:p>
      </dgm:t>
    </dgm:pt>
    <dgm:pt modelId="{A01165F4-A447-2A40-BD0B-C2AA023F7571}">
      <dgm:prSet/>
      <dgm:spPr/>
      <dgm:t>
        <a:bodyPr/>
        <a:lstStyle/>
        <a:p>
          <a:r>
            <a:rPr lang="en-US" dirty="0" smtClean="0"/>
            <a:t>Self-mobilization</a:t>
          </a:r>
          <a:endParaRPr lang="en-US" dirty="0"/>
        </a:p>
      </dgm:t>
    </dgm:pt>
    <dgm:pt modelId="{205322B7-C13C-BE40-A693-A806DEC8C691}" type="parTrans" cxnId="{85E6BE71-CB0A-154B-B101-6F1A03115D33}">
      <dgm:prSet/>
      <dgm:spPr/>
      <dgm:t>
        <a:bodyPr/>
        <a:lstStyle/>
        <a:p>
          <a:endParaRPr lang="en-US"/>
        </a:p>
      </dgm:t>
    </dgm:pt>
    <dgm:pt modelId="{DDD706D5-8222-BF49-8D33-917AB9DB6E14}" type="sibTrans" cxnId="{85E6BE71-CB0A-154B-B101-6F1A03115D33}">
      <dgm:prSet/>
      <dgm:spPr/>
      <dgm:t>
        <a:bodyPr/>
        <a:lstStyle/>
        <a:p>
          <a:endParaRPr lang="en-US"/>
        </a:p>
      </dgm:t>
    </dgm:pt>
    <dgm:pt modelId="{CCB58256-8098-C440-AC2E-75F661C5CD99}" type="pres">
      <dgm:prSet presAssocID="{2CB780A5-DEB9-DB4B-841B-09FDEF78DDB7}" presName="rootnode" presStyleCnt="0">
        <dgm:presLayoutVars>
          <dgm:chMax/>
          <dgm:chPref/>
          <dgm:dir/>
          <dgm:animLvl val="lvl"/>
        </dgm:presLayoutVars>
      </dgm:prSet>
      <dgm:spPr/>
      <dgm:t>
        <a:bodyPr/>
        <a:lstStyle/>
        <a:p>
          <a:endParaRPr lang="en-US"/>
        </a:p>
      </dgm:t>
    </dgm:pt>
    <dgm:pt modelId="{A9460B8D-EDED-3C40-8EA2-40B161CC5CF3}" type="pres">
      <dgm:prSet presAssocID="{27B23BC9-D739-7A43-94AF-11CCB4D06AFF}" presName="composite" presStyleCnt="0"/>
      <dgm:spPr/>
      <dgm:t>
        <a:bodyPr/>
        <a:lstStyle/>
        <a:p>
          <a:endParaRPr lang="en-US"/>
        </a:p>
      </dgm:t>
    </dgm:pt>
    <dgm:pt modelId="{C6DD3A32-0FD8-254A-A3FD-626576BC7E5F}" type="pres">
      <dgm:prSet presAssocID="{27B23BC9-D739-7A43-94AF-11CCB4D06AFF}" presName="LShape" presStyleLbl="alignNode1" presStyleIdx="0" presStyleCnt="9"/>
      <dgm:spPr>
        <a:noFill/>
      </dgm:spPr>
      <dgm:t>
        <a:bodyPr/>
        <a:lstStyle/>
        <a:p>
          <a:endParaRPr lang="en-US"/>
        </a:p>
      </dgm:t>
    </dgm:pt>
    <dgm:pt modelId="{89ACC95C-8540-F446-A80A-4B023C615B65}" type="pres">
      <dgm:prSet presAssocID="{27B23BC9-D739-7A43-94AF-11CCB4D06AFF}" presName="ParentText" presStyleLbl="revTx" presStyleIdx="0" presStyleCnt="5">
        <dgm:presLayoutVars>
          <dgm:chMax val="0"/>
          <dgm:chPref val="0"/>
          <dgm:bulletEnabled val="1"/>
        </dgm:presLayoutVars>
      </dgm:prSet>
      <dgm:spPr/>
      <dgm:t>
        <a:bodyPr/>
        <a:lstStyle/>
        <a:p>
          <a:endParaRPr lang="en-US"/>
        </a:p>
      </dgm:t>
    </dgm:pt>
    <dgm:pt modelId="{C8439173-BCBB-EF49-9275-3CD99EE0A150}" type="pres">
      <dgm:prSet presAssocID="{27B23BC9-D739-7A43-94AF-11CCB4D06AFF}" presName="Triangle" presStyleLbl="alignNode1" presStyleIdx="1" presStyleCnt="9"/>
      <dgm:spPr/>
      <dgm:t>
        <a:bodyPr/>
        <a:lstStyle/>
        <a:p>
          <a:endParaRPr lang="en-US"/>
        </a:p>
      </dgm:t>
    </dgm:pt>
    <dgm:pt modelId="{2C4FCC3D-9665-9841-9C1D-4DDFFB926D80}" type="pres">
      <dgm:prSet presAssocID="{FCF0FF6C-A847-E34E-BD1D-997E4D260367}" presName="sibTrans" presStyleCnt="0"/>
      <dgm:spPr/>
      <dgm:t>
        <a:bodyPr/>
        <a:lstStyle/>
        <a:p>
          <a:endParaRPr lang="en-US"/>
        </a:p>
      </dgm:t>
    </dgm:pt>
    <dgm:pt modelId="{5519DFE0-ECE1-1149-AB82-ADC389FD4377}" type="pres">
      <dgm:prSet presAssocID="{FCF0FF6C-A847-E34E-BD1D-997E4D260367}" presName="space" presStyleCnt="0"/>
      <dgm:spPr/>
      <dgm:t>
        <a:bodyPr/>
        <a:lstStyle/>
        <a:p>
          <a:endParaRPr lang="en-US"/>
        </a:p>
      </dgm:t>
    </dgm:pt>
    <dgm:pt modelId="{B3784BD4-0DC7-2744-8926-F841C66C54A5}" type="pres">
      <dgm:prSet presAssocID="{3E0FC3AD-2B9B-5B4F-9C1C-18D9FC353D3A}" presName="composite" presStyleCnt="0"/>
      <dgm:spPr/>
      <dgm:t>
        <a:bodyPr/>
        <a:lstStyle/>
        <a:p>
          <a:endParaRPr lang="en-US"/>
        </a:p>
      </dgm:t>
    </dgm:pt>
    <dgm:pt modelId="{1109B523-78CB-014D-BEF3-23FD68CDF71E}" type="pres">
      <dgm:prSet presAssocID="{3E0FC3AD-2B9B-5B4F-9C1C-18D9FC353D3A}" presName="LShape" presStyleLbl="alignNode1" presStyleIdx="2" presStyleCnt="9"/>
      <dgm:spPr>
        <a:noFill/>
      </dgm:spPr>
      <dgm:t>
        <a:bodyPr/>
        <a:lstStyle/>
        <a:p>
          <a:endParaRPr lang="en-US"/>
        </a:p>
      </dgm:t>
    </dgm:pt>
    <dgm:pt modelId="{18A512D9-9B8E-BA4A-898C-E997034552D3}" type="pres">
      <dgm:prSet presAssocID="{3E0FC3AD-2B9B-5B4F-9C1C-18D9FC353D3A}" presName="ParentText" presStyleLbl="revTx" presStyleIdx="1" presStyleCnt="5">
        <dgm:presLayoutVars>
          <dgm:chMax val="0"/>
          <dgm:chPref val="0"/>
          <dgm:bulletEnabled val="1"/>
        </dgm:presLayoutVars>
      </dgm:prSet>
      <dgm:spPr/>
      <dgm:t>
        <a:bodyPr/>
        <a:lstStyle/>
        <a:p>
          <a:endParaRPr lang="en-US"/>
        </a:p>
      </dgm:t>
    </dgm:pt>
    <dgm:pt modelId="{BD088F28-CF75-0745-80D9-C9A7CE768718}" type="pres">
      <dgm:prSet presAssocID="{3E0FC3AD-2B9B-5B4F-9C1C-18D9FC353D3A}" presName="Triangle" presStyleLbl="alignNode1" presStyleIdx="3" presStyleCnt="9"/>
      <dgm:spPr/>
      <dgm:t>
        <a:bodyPr/>
        <a:lstStyle/>
        <a:p>
          <a:endParaRPr lang="en-US"/>
        </a:p>
      </dgm:t>
    </dgm:pt>
    <dgm:pt modelId="{0B22D1DD-FDB9-6443-A016-38D6751C8643}" type="pres">
      <dgm:prSet presAssocID="{903DFD96-89A0-9F45-AB2E-775B12C8E75A}" presName="sibTrans" presStyleCnt="0"/>
      <dgm:spPr/>
      <dgm:t>
        <a:bodyPr/>
        <a:lstStyle/>
        <a:p>
          <a:endParaRPr lang="en-US"/>
        </a:p>
      </dgm:t>
    </dgm:pt>
    <dgm:pt modelId="{BE6521CB-92C9-3F45-898A-9DFACA47B9E9}" type="pres">
      <dgm:prSet presAssocID="{903DFD96-89A0-9F45-AB2E-775B12C8E75A}" presName="space" presStyleCnt="0"/>
      <dgm:spPr/>
      <dgm:t>
        <a:bodyPr/>
        <a:lstStyle/>
        <a:p>
          <a:endParaRPr lang="en-US"/>
        </a:p>
      </dgm:t>
    </dgm:pt>
    <dgm:pt modelId="{88E4DC40-C95F-124D-B0F1-5FC6EE3B9E6F}" type="pres">
      <dgm:prSet presAssocID="{070B8096-E55F-874A-B687-364E6F7A3C7A}" presName="composite" presStyleCnt="0"/>
      <dgm:spPr/>
      <dgm:t>
        <a:bodyPr/>
        <a:lstStyle/>
        <a:p>
          <a:endParaRPr lang="en-US"/>
        </a:p>
      </dgm:t>
    </dgm:pt>
    <dgm:pt modelId="{39BD13D7-2FBA-FE47-BC16-D4279CE5218E}" type="pres">
      <dgm:prSet presAssocID="{070B8096-E55F-874A-B687-364E6F7A3C7A}" presName="LShape" presStyleLbl="alignNode1" presStyleIdx="4" presStyleCnt="9"/>
      <dgm:spPr>
        <a:noFill/>
      </dgm:spPr>
      <dgm:t>
        <a:bodyPr/>
        <a:lstStyle/>
        <a:p>
          <a:endParaRPr lang="en-US"/>
        </a:p>
      </dgm:t>
    </dgm:pt>
    <dgm:pt modelId="{142A6766-3D8C-584B-8702-83F5501D9822}" type="pres">
      <dgm:prSet presAssocID="{070B8096-E55F-874A-B687-364E6F7A3C7A}" presName="ParentText" presStyleLbl="revTx" presStyleIdx="2" presStyleCnt="5">
        <dgm:presLayoutVars>
          <dgm:chMax val="0"/>
          <dgm:chPref val="0"/>
          <dgm:bulletEnabled val="1"/>
        </dgm:presLayoutVars>
      </dgm:prSet>
      <dgm:spPr/>
      <dgm:t>
        <a:bodyPr/>
        <a:lstStyle/>
        <a:p>
          <a:endParaRPr lang="en-US"/>
        </a:p>
      </dgm:t>
    </dgm:pt>
    <dgm:pt modelId="{F1FC8060-4080-0944-BFAF-04520A9019F2}" type="pres">
      <dgm:prSet presAssocID="{070B8096-E55F-874A-B687-364E6F7A3C7A}" presName="Triangle" presStyleLbl="alignNode1" presStyleIdx="5" presStyleCnt="9"/>
      <dgm:spPr/>
      <dgm:t>
        <a:bodyPr/>
        <a:lstStyle/>
        <a:p>
          <a:endParaRPr lang="en-US"/>
        </a:p>
      </dgm:t>
    </dgm:pt>
    <dgm:pt modelId="{17278D0E-C93B-5441-AB81-037E87C1EE15}" type="pres">
      <dgm:prSet presAssocID="{6CB21058-2C03-2D4E-84F9-60F56AED00BA}" presName="sibTrans" presStyleCnt="0"/>
      <dgm:spPr/>
      <dgm:t>
        <a:bodyPr/>
        <a:lstStyle/>
        <a:p>
          <a:endParaRPr lang="en-US"/>
        </a:p>
      </dgm:t>
    </dgm:pt>
    <dgm:pt modelId="{BFFDA503-849C-1446-9ECA-2BF04880E31B}" type="pres">
      <dgm:prSet presAssocID="{6CB21058-2C03-2D4E-84F9-60F56AED00BA}" presName="space" presStyleCnt="0"/>
      <dgm:spPr/>
      <dgm:t>
        <a:bodyPr/>
        <a:lstStyle/>
        <a:p>
          <a:endParaRPr lang="en-US"/>
        </a:p>
      </dgm:t>
    </dgm:pt>
    <dgm:pt modelId="{DC3D7DBE-A273-8945-811D-B9F84E2B2AD1}" type="pres">
      <dgm:prSet presAssocID="{22F7B96F-4FE5-5644-91E4-5C649A6AE78F}" presName="composite" presStyleCnt="0"/>
      <dgm:spPr/>
      <dgm:t>
        <a:bodyPr/>
        <a:lstStyle/>
        <a:p>
          <a:endParaRPr lang="en-US"/>
        </a:p>
      </dgm:t>
    </dgm:pt>
    <dgm:pt modelId="{57F7FBCA-9CB7-254E-AB29-85A857427ABB}" type="pres">
      <dgm:prSet presAssocID="{22F7B96F-4FE5-5644-91E4-5C649A6AE78F}" presName="LShape" presStyleLbl="alignNode1" presStyleIdx="6" presStyleCnt="9"/>
      <dgm:spPr/>
      <dgm:t>
        <a:bodyPr/>
        <a:lstStyle/>
        <a:p>
          <a:endParaRPr lang="en-US"/>
        </a:p>
      </dgm:t>
    </dgm:pt>
    <dgm:pt modelId="{C8F49E6F-E76A-AC4C-99BF-E7B009B38706}" type="pres">
      <dgm:prSet presAssocID="{22F7B96F-4FE5-5644-91E4-5C649A6AE78F}" presName="ParentText" presStyleLbl="revTx" presStyleIdx="3" presStyleCnt="5">
        <dgm:presLayoutVars>
          <dgm:chMax val="0"/>
          <dgm:chPref val="0"/>
          <dgm:bulletEnabled val="1"/>
        </dgm:presLayoutVars>
      </dgm:prSet>
      <dgm:spPr/>
      <dgm:t>
        <a:bodyPr/>
        <a:lstStyle/>
        <a:p>
          <a:endParaRPr lang="en-US"/>
        </a:p>
      </dgm:t>
    </dgm:pt>
    <dgm:pt modelId="{9A201776-2B45-C149-9AC2-6E12A740CEF6}" type="pres">
      <dgm:prSet presAssocID="{22F7B96F-4FE5-5644-91E4-5C649A6AE78F}" presName="Triangle" presStyleLbl="alignNode1" presStyleIdx="7" presStyleCnt="9"/>
      <dgm:spPr/>
      <dgm:t>
        <a:bodyPr/>
        <a:lstStyle/>
        <a:p>
          <a:endParaRPr lang="en-US"/>
        </a:p>
      </dgm:t>
    </dgm:pt>
    <dgm:pt modelId="{D4E6CA0F-FAEE-9648-84DF-BA401F02E708}" type="pres">
      <dgm:prSet presAssocID="{2AFC0CCB-874D-0644-AABE-060FA6A8D9C7}" presName="sibTrans" presStyleCnt="0"/>
      <dgm:spPr/>
      <dgm:t>
        <a:bodyPr/>
        <a:lstStyle/>
        <a:p>
          <a:endParaRPr lang="en-US"/>
        </a:p>
      </dgm:t>
    </dgm:pt>
    <dgm:pt modelId="{FB736199-FA02-FB4D-9D04-9B7AFCF62C8F}" type="pres">
      <dgm:prSet presAssocID="{2AFC0CCB-874D-0644-AABE-060FA6A8D9C7}" presName="space" presStyleCnt="0"/>
      <dgm:spPr/>
      <dgm:t>
        <a:bodyPr/>
        <a:lstStyle/>
        <a:p>
          <a:endParaRPr lang="en-US"/>
        </a:p>
      </dgm:t>
    </dgm:pt>
    <dgm:pt modelId="{E3796389-B8AF-314B-8AFD-09CDF8FF4236}" type="pres">
      <dgm:prSet presAssocID="{A01165F4-A447-2A40-BD0B-C2AA023F7571}" presName="composite" presStyleCnt="0"/>
      <dgm:spPr/>
      <dgm:t>
        <a:bodyPr/>
        <a:lstStyle/>
        <a:p>
          <a:endParaRPr lang="en-US"/>
        </a:p>
      </dgm:t>
    </dgm:pt>
    <dgm:pt modelId="{0BB1A08C-039B-804F-8050-FE04DFA5D123}" type="pres">
      <dgm:prSet presAssocID="{A01165F4-A447-2A40-BD0B-C2AA023F7571}" presName="LShape" presStyleLbl="alignNode1" presStyleIdx="8" presStyleCnt="9"/>
      <dgm:spPr>
        <a:noFill/>
        <a:ln>
          <a:solidFill>
            <a:schemeClr val="tx1"/>
          </a:solidFill>
        </a:ln>
      </dgm:spPr>
      <dgm:t>
        <a:bodyPr/>
        <a:lstStyle/>
        <a:p>
          <a:endParaRPr lang="en-US"/>
        </a:p>
      </dgm:t>
    </dgm:pt>
    <dgm:pt modelId="{6F4449B6-EEDC-DC4F-AD48-C5394BF1889F}" type="pres">
      <dgm:prSet presAssocID="{A01165F4-A447-2A40-BD0B-C2AA023F7571}" presName="ParentText" presStyleLbl="revTx" presStyleIdx="4" presStyleCnt="5">
        <dgm:presLayoutVars>
          <dgm:chMax val="0"/>
          <dgm:chPref val="0"/>
          <dgm:bulletEnabled val="1"/>
        </dgm:presLayoutVars>
      </dgm:prSet>
      <dgm:spPr/>
      <dgm:t>
        <a:bodyPr/>
        <a:lstStyle/>
        <a:p>
          <a:endParaRPr lang="en-US"/>
        </a:p>
      </dgm:t>
    </dgm:pt>
  </dgm:ptLst>
  <dgm:cxnLst>
    <dgm:cxn modelId="{5FD4DBBD-FE69-4765-A2FC-95550A53B89A}" type="presOf" srcId="{A01165F4-A447-2A40-BD0B-C2AA023F7571}" destId="{6F4449B6-EEDC-DC4F-AD48-C5394BF1889F}" srcOrd="0" destOrd="0" presId="urn:microsoft.com/office/officeart/2009/3/layout/StepUpProcess"/>
    <dgm:cxn modelId="{E1AEFB1B-B2A3-C542-BCEA-A61781FE6FC1}" srcId="{2CB780A5-DEB9-DB4B-841B-09FDEF78DDB7}" destId="{27B23BC9-D739-7A43-94AF-11CCB4D06AFF}" srcOrd="0" destOrd="0" parTransId="{1F3EA93E-0FB3-7942-BA64-FF042C58B159}" sibTransId="{FCF0FF6C-A847-E34E-BD1D-997E4D260367}"/>
    <dgm:cxn modelId="{85E6BE71-CB0A-154B-B101-6F1A03115D33}" srcId="{2CB780A5-DEB9-DB4B-841B-09FDEF78DDB7}" destId="{A01165F4-A447-2A40-BD0B-C2AA023F7571}" srcOrd="4" destOrd="0" parTransId="{205322B7-C13C-BE40-A693-A806DEC8C691}" sibTransId="{DDD706D5-8222-BF49-8D33-917AB9DB6E14}"/>
    <dgm:cxn modelId="{EAB6B6C4-8F26-4917-A2A5-AB29D6D20063}" type="presOf" srcId="{070B8096-E55F-874A-B687-364E6F7A3C7A}" destId="{142A6766-3D8C-584B-8702-83F5501D9822}" srcOrd="0" destOrd="0" presId="urn:microsoft.com/office/officeart/2009/3/layout/StepUpProcess"/>
    <dgm:cxn modelId="{5131A8AC-91B2-4E72-82BD-72F5F2FA5FB2}" type="presOf" srcId="{3E0FC3AD-2B9B-5B4F-9C1C-18D9FC353D3A}" destId="{18A512D9-9B8E-BA4A-898C-E997034552D3}" srcOrd="0" destOrd="0" presId="urn:microsoft.com/office/officeart/2009/3/layout/StepUpProcess"/>
    <dgm:cxn modelId="{0B276B03-65A2-4A4D-BE7D-D01131F048ED}" type="presOf" srcId="{27B23BC9-D739-7A43-94AF-11CCB4D06AFF}" destId="{89ACC95C-8540-F446-A80A-4B023C615B65}" srcOrd="0" destOrd="0" presId="urn:microsoft.com/office/officeart/2009/3/layout/StepUpProcess"/>
    <dgm:cxn modelId="{042CB8AC-1D07-4C58-8B35-9B6B83E0EC71}" type="presOf" srcId="{2CB780A5-DEB9-DB4B-841B-09FDEF78DDB7}" destId="{CCB58256-8098-C440-AC2E-75F661C5CD99}" srcOrd="0" destOrd="0" presId="urn:microsoft.com/office/officeart/2009/3/layout/StepUpProcess"/>
    <dgm:cxn modelId="{3A9BAFBA-8310-A14E-9501-636098E84770}" srcId="{2CB780A5-DEB9-DB4B-841B-09FDEF78DDB7}" destId="{3E0FC3AD-2B9B-5B4F-9C1C-18D9FC353D3A}" srcOrd="1" destOrd="0" parTransId="{76A4C88C-0558-A34F-AFDF-0DAB6AEC4537}" sibTransId="{903DFD96-89A0-9F45-AB2E-775B12C8E75A}"/>
    <dgm:cxn modelId="{50A312C1-5574-3246-AA60-4FF7102D8DB8}" srcId="{2CB780A5-DEB9-DB4B-841B-09FDEF78DDB7}" destId="{22F7B96F-4FE5-5644-91E4-5C649A6AE78F}" srcOrd="3" destOrd="0" parTransId="{AD052166-7F73-0143-A84D-CD2731420C4A}" sibTransId="{2AFC0CCB-874D-0644-AABE-060FA6A8D9C7}"/>
    <dgm:cxn modelId="{318DD6FE-5B34-4A88-A681-D7DDF1A37AD7}" type="presOf" srcId="{22F7B96F-4FE5-5644-91E4-5C649A6AE78F}" destId="{C8F49E6F-E76A-AC4C-99BF-E7B009B38706}" srcOrd="0" destOrd="0" presId="urn:microsoft.com/office/officeart/2009/3/layout/StepUpProcess"/>
    <dgm:cxn modelId="{2903E2FA-9A7A-8A43-A0FE-E2F2A5AE0DA1}" srcId="{2CB780A5-DEB9-DB4B-841B-09FDEF78DDB7}" destId="{070B8096-E55F-874A-B687-364E6F7A3C7A}" srcOrd="2" destOrd="0" parTransId="{D38A940B-F4AB-C14F-8D8B-D272795B0A84}" sibTransId="{6CB21058-2C03-2D4E-84F9-60F56AED00BA}"/>
    <dgm:cxn modelId="{7C0AE7D4-187E-454D-B07F-1C52A93E6A55}" type="presParOf" srcId="{CCB58256-8098-C440-AC2E-75F661C5CD99}" destId="{A9460B8D-EDED-3C40-8EA2-40B161CC5CF3}" srcOrd="0" destOrd="0" presId="urn:microsoft.com/office/officeart/2009/3/layout/StepUpProcess"/>
    <dgm:cxn modelId="{1FDDEED5-9E86-498D-A519-5504D77C961A}" type="presParOf" srcId="{A9460B8D-EDED-3C40-8EA2-40B161CC5CF3}" destId="{C6DD3A32-0FD8-254A-A3FD-626576BC7E5F}" srcOrd="0" destOrd="0" presId="urn:microsoft.com/office/officeart/2009/3/layout/StepUpProcess"/>
    <dgm:cxn modelId="{287D526E-247E-4F56-9080-FEA8EFE83D60}" type="presParOf" srcId="{A9460B8D-EDED-3C40-8EA2-40B161CC5CF3}" destId="{89ACC95C-8540-F446-A80A-4B023C615B65}" srcOrd="1" destOrd="0" presId="urn:microsoft.com/office/officeart/2009/3/layout/StepUpProcess"/>
    <dgm:cxn modelId="{F4CAAEB9-5752-446E-AA8F-9BDF7D6C43C9}" type="presParOf" srcId="{A9460B8D-EDED-3C40-8EA2-40B161CC5CF3}" destId="{C8439173-BCBB-EF49-9275-3CD99EE0A150}" srcOrd="2" destOrd="0" presId="urn:microsoft.com/office/officeart/2009/3/layout/StepUpProcess"/>
    <dgm:cxn modelId="{52B98CDC-2C46-4CC8-9EF7-19E7618BB9BF}" type="presParOf" srcId="{CCB58256-8098-C440-AC2E-75F661C5CD99}" destId="{2C4FCC3D-9665-9841-9C1D-4DDFFB926D80}" srcOrd="1" destOrd="0" presId="urn:microsoft.com/office/officeart/2009/3/layout/StepUpProcess"/>
    <dgm:cxn modelId="{AB62A15E-EA53-429F-9BAA-8800D7FAE513}" type="presParOf" srcId="{2C4FCC3D-9665-9841-9C1D-4DDFFB926D80}" destId="{5519DFE0-ECE1-1149-AB82-ADC389FD4377}" srcOrd="0" destOrd="0" presId="urn:microsoft.com/office/officeart/2009/3/layout/StepUpProcess"/>
    <dgm:cxn modelId="{A8FCCA64-694F-4303-9D7F-595CF8905FC5}" type="presParOf" srcId="{CCB58256-8098-C440-AC2E-75F661C5CD99}" destId="{B3784BD4-0DC7-2744-8926-F841C66C54A5}" srcOrd="2" destOrd="0" presId="urn:microsoft.com/office/officeart/2009/3/layout/StepUpProcess"/>
    <dgm:cxn modelId="{15034729-0A84-4F40-B000-527B54B6FB46}" type="presParOf" srcId="{B3784BD4-0DC7-2744-8926-F841C66C54A5}" destId="{1109B523-78CB-014D-BEF3-23FD68CDF71E}" srcOrd="0" destOrd="0" presId="urn:microsoft.com/office/officeart/2009/3/layout/StepUpProcess"/>
    <dgm:cxn modelId="{5CA54692-E506-48D0-89B6-EC5895B1A396}" type="presParOf" srcId="{B3784BD4-0DC7-2744-8926-F841C66C54A5}" destId="{18A512D9-9B8E-BA4A-898C-E997034552D3}" srcOrd="1" destOrd="0" presId="urn:microsoft.com/office/officeart/2009/3/layout/StepUpProcess"/>
    <dgm:cxn modelId="{5538CBA0-271F-466A-BFD3-D668B5710CB1}" type="presParOf" srcId="{B3784BD4-0DC7-2744-8926-F841C66C54A5}" destId="{BD088F28-CF75-0745-80D9-C9A7CE768718}" srcOrd="2" destOrd="0" presId="urn:microsoft.com/office/officeart/2009/3/layout/StepUpProcess"/>
    <dgm:cxn modelId="{8645C114-6BBB-400A-8D7D-113D2426DFE5}" type="presParOf" srcId="{CCB58256-8098-C440-AC2E-75F661C5CD99}" destId="{0B22D1DD-FDB9-6443-A016-38D6751C8643}" srcOrd="3" destOrd="0" presId="urn:microsoft.com/office/officeart/2009/3/layout/StepUpProcess"/>
    <dgm:cxn modelId="{F32925EC-B4BF-4E35-AF25-AE30CB668014}" type="presParOf" srcId="{0B22D1DD-FDB9-6443-A016-38D6751C8643}" destId="{BE6521CB-92C9-3F45-898A-9DFACA47B9E9}" srcOrd="0" destOrd="0" presId="urn:microsoft.com/office/officeart/2009/3/layout/StepUpProcess"/>
    <dgm:cxn modelId="{7EF17F20-4882-4FBD-847F-97A41C68BEE6}" type="presParOf" srcId="{CCB58256-8098-C440-AC2E-75F661C5CD99}" destId="{88E4DC40-C95F-124D-B0F1-5FC6EE3B9E6F}" srcOrd="4" destOrd="0" presId="urn:microsoft.com/office/officeart/2009/3/layout/StepUpProcess"/>
    <dgm:cxn modelId="{662DE052-5575-435F-AF93-3E872F90B0A6}" type="presParOf" srcId="{88E4DC40-C95F-124D-B0F1-5FC6EE3B9E6F}" destId="{39BD13D7-2FBA-FE47-BC16-D4279CE5218E}" srcOrd="0" destOrd="0" presId="urn:microsoft.com/office/officeart/2009/3/layout/StepUpProcess"/>
    <dgm:cxn modelId="{FBF8FF2A-F4AC-47A5-947B-F2D0528FD830}" type="presParOf" srcId="{88E4DC40-C95F-124D-B0F1-5FC6EE3B9E6F}" destId="{142A6766-3D8C-584B-8702-83F5501D9822}" srcOrd="1" destOrd="0" presId="urn:microsoft.com/office/officeart/2009/3/layout/StepUpProcess"/>
    <dgm:cxn modelId="{9BC4EFFD-360D-4B90-82D5-9F12099B001A}" type="presParOf" srcId="{88E4DC40-C95F-124D-B0F1-5FC6EE3B9E6F}" destId="{F1FC8060-4080-0944-BFAF-04520A9019F2}" srcOrd="2" destOrd="0" presId="urn:microsoft.com/office/officeart/2009/3/layout/StepUpProcess"/>
    <dgm:cxn modelId="{2C2042E6-9328-4118-B125-7E6B7E0A65BE}" type="presParOf" srcId="{CCB58256-8098-C440-AC2E-75F661C5CD99}" destId="{17278D0E-C93B-5441-AB81-037E87C1EE15}" srcOrd="5" destOrd="0" presId="urn:microsoft.com/office/officeart/2009/3/layout/StepUpProcess"/>
    <dgm:cxn modelId="{E108E9C6-A003-4D48-881C-43AB32976E09}" type="presParOf" srcId="{17278D0E-C93B-5441-AB81-037E87C1EE15}" destId="{BFFDA503-849C-1446-9ECA-2BF04880E31B}" srcOrd="0" destOrd="0" presId="urn:microsoft.com/office/officeart/2009/3/layout/StepUpProcess"/>
    <dgm:cxn modelId="{09159F8E-A70C-4389-A55C-D09A88C1C1F3}" type="presParOf" srcId="{CCB58256-8098-C440-AC2E-75F661C5CD99}" destId="{DC3D7DBE-A273-8945-811D-B9F84E2B2AD1}" srcOrd="6" destOrd="0" presId="urn:microsoft.com/office/officeart/2009/3/layout/StepUpProcess"/>
    <dgm:cxn modelId="{3226E85B-17D1-4673-AFBF-266E6EC7B88F}" type="presParOf" srcId="{DC3D7DBE-A273-8945-811D-B9F84E2B2AD1}" destId="{57F7FBCA-9CB7-254E-AB29-85A857427ABB}" srcOrd="0" destOrd="0" presId="urn:microsoft.com/office/officeart/2009/3/layout/StepUpProcess"/>
    <dgm:cxn modelId="{4D3B180E-1957-47D4-985C-86C9804B12B3}" type="presParOf" srcId="{DC3D7DBE-A273-8945-811D-B9F84E2B2AD1}" destId="{C8F49E6F-E76A-AC4C-99BF-E7B009B38706}" srcOrd="1" destOrd="0" presId="urn:microsoft.com/office/officeart/2009/3/layout/StepUpProcess"/>
    <dgm:cxn modelId="{61927858-29E0-415E-B533-4C34EA38FCD8}" type="presParOf" srcId="{DC3D7DBE-A273-8945-811D-B9F84E2B2AD1}" destId="{9A201776-2B45-C149-9AC2-6E12A740CEF6}" srcOrd="2" destOrd="0" presId="urn:microsoft.com/office/officeart/2009/3/layout/StepUpProcess"/>
    <dgm:cxn modelId="{72D657A2-068D-472E-BB5A-46E6F3599E27}" type="presParOf" srcId="{CCB58256-8098-C440-AC2E-75F661C5CD99}" destId="{D4E6CA0F-FAEE-9648-84DF-BA401F02E708}" srcOrd="7" destOrd="0" presId="urn:microsoft.com/office/officeart/2009/3/layout/StepUpProcess"/>
    <dgm:cxn modelId="{44DD650F-84CA-465D-8CFF-FC990337E9FC}" type="presParOf" srcId="{D4E6CA0F-FAEE-9648-84DF-BA401F02E708}" destId="{FB736199-FA02-FB4D-9D04-9B7AFCF62C8F}" srcOrd="0" destOrd="0" presId="urn:microsoft.com/office/officeart/2009/3/layout/StepUpProcess"/>
    <dgm:cxn modelId="{0EC87C2B-371A-49BA-AECA-33E8DA9ED2A3}" type="presParOf" srcId="{CCB58256-8098-C440-AC2E-75F661C5CD99}" destId="{E3796389-B8AF-314B-8AFD-09CDF8FF4236}" srcOrd="8" destOrd="0" presId="urn:microsoft.com/office/officeart/2009/3/layout/StepUpProcess"/>
    <dgm:cxn modelId="{661F123D-104E-4378-91CA-4C7B48032185}" type="presParOf" srcId="{E3796389-B8AF-314B-8AFD-09CDF8FF4236}" destId="{0BB1A08C-039B-804F-8050-FE04DFA5D123}" srcOrd="0" destOrd="0" presId="urn:microsoft.com/office/officeart/2009/3/layout/StepUpProcess"/>
    <dgm:cxn modelId="{ABC72A2D-C4FC-4EAF-BFAD-367C069D1CC2}" type="presParOf" srcId="{E3796389-B8AF-314B-8AFD-09CDF8FF4236}" destId="{6F4449B6-EEDC-DC4F-AD48-C5394BF1889F}" srcOrd="1" destOrd="0" presId="urn:microsoft.com/office/officeart/2009/3/layout/StepUpProcess"/>
  </dgm:cxnLst>
  <dgm:bg>
    <a:solidFill>
      <a:schemeClr val="accent6">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CB780A5-DEB9-DB4B-841B-09FDEF78DDB7}" type="doc">
      <dgm:prSet loTypeId="urn:microsoft.com/office/officeart/2009/3/layout/StepUpProcess" loCatId="" qsTypeId="urn:microsoft.com/office/officeart/2005/8/quickstyle/simple4" qsCatId="simple" csTypeId="urn:microsoft.com/office/officeart/2005/8/colors/colorful1#8" csCatId="colorful" phldr="1"/>
      <dgm:spPr/>
      <dgm:t>
        <a:bodyPr/>
        <a:lstStyle/>
        <a:p>
          <a:endParaRPr lang="en-US"/>
        </a:p>
      </dgm:t>
    </dgm:pt>
    <dgm:pt modelId="{27B23BC9-D739-7A43-94AF-11CCB4D06AFF}">
      <dgm:prSet phldrT="[Text]"/>
      <dgm:spPr/>
      <dgm:t>
        <a:bodyPr/>
        <a:lstStyle/>
        <a:p>
          <a:r>
            <a:rPr lang="en-US" dirty="0" smtClean="0"/>
            <a:t>Passive P</a:t>
          </a:r>
          <a:endParaRPr lang="en-US" dirty="0"/>
        </a:p>
      </dgm:t>
    </dgm:pt>
    <dgm:pt modelId="{1F3EA93E-0FB3-7942-BA64-FF042C58B159}" type="parTrans" cxnId="{E1AEFB1B-B2A3-C542-BCEA-A61781FE6FC1}">
      <dgm:prSet/>
      <dgm:spPr/>
      <dgm:t>
        <a:bodyPr/>
        <a:lstStyle/>
        <a:p>
          <a:endParaRPr lang="en-US"/>
        </a:p>
      </dgm:t>
    </dgm:pt>
    <dgm:pt modelId="{FCF0FF6C-A847-E34E-BD1D-997E4D260367}" type="sibTrans" cxnId="{E1AEFB1B-B2A3-C542-BCEA-A61781FE6FC1}">
      <dgm:prSet/>
      <dgm:spPr/>
      <dgm:t>
        <a:bodyPr/>
        <a:lstStyle/>
        <a:p>
          <a:endParaRPr lang="en-US"/>
        </a:p>
      </dgm:t>
    </dgm:pt>
    <dgm:pt modelId="{3E0FC3AD-2B9B-5B4F-9C1C-18D9FC353D3A}">
      <dgm:prSet phldrT="[Text]"/>
      <dgm:spPr/>
      <dgm:t>
        <a:bodyPr/>
        <a:lstStyle/>
        <a:p>
          <a:r>
            <a:rPr lang="en-US" dirty="0" smtClean="0"/>
            <a:t>Consultation</a:t>
          </a:r>
          <a:endParaRPr lang="en-US" dirty="0"/>
        </a:p>
      </dgm:t>
    </dgm:pt>
    <dgm:pt modelId="{76A4C88C-0558-A34F-AFDF-0DAB6AEC4537}" type="parTrans" cxnId="{3A9BAFBA-8310-A14E-9501-636098E84770}">
      <dgm:prSet/>
      <dgm:spPr/>
      <dgm:t>
        <a:bodyPr/>
        <a:lstStyle/>
        <a:p>
          <a:endParaRPr lang="en-US"/>
        </a:p>
      </dgm:t>
    </dgm:pt>
    <dgm:pt modelId="{903DFD96-89A0-9F45-AB2E-775B12C8E75A}" type="sibTrans" cxnId="{3A9BAFBA-8310-A14E-9501-636098E84770}">
      <dgm:prSet/>
      <dgm:spPr/>
      <dgm:t>
        <a:bodyPr/>
        <a:lstStyle/>
        <a:p>
          <a:endParaRPr lang="en-US"/>
        </a:p>
      </dgm:t>
    </dgm:pt>
    <dgm:pt modelId="{070B8096-E55F-874A-B687-364E6F7A3C7A}">
      <dgm:prSet phldrT="[Text]"/>
      <dgm:spPr/>
      <dgm:t>
        <a:bodyPr/>
        <a:lstStyle/>
        <a:p>
          <a:r>
            <a:rPr lang="en-US" dirty="0" smtClean="0"/>
            <a:t>Functional P</a:t>
          </a:r>
          <a:endParaRPr lang="en-US" dirty="0"/>
        </a:p>
      </dgm:t>
    </dgm:pt>
    <dgm:pt modelId="{D38A940B-F4AB-C14F-8D8B-D272795B0A84}" type="parTrans" cxnId="{2903E2FA-9A7A-8A43-A0FE-E2F2A5AE0DA1}">
      <dgm:prSet/>
      <dgm:spPr/>
      <dgm:t>
        <a:bodyPr/>
        <a:lstStyle/>
        <a:p>
          <a:endParaRPr lang="en-US"/>
        </a:p>
      </dgm:t>
    </dgm:pt>
    <dgm:pt modelId="{6CB21058-2C03-2D4E-84F9-60F56AED00BA}" type="sibTrans" cxnId="{2903E2FA-9A7A-8A43-A0FE-E2F2A5AE0DA1}">
      <dgm:prSet/>
      <dgm:spPr/>
      <dgm:t>
        <a:bodyPr/>
        <a:lstStyle/>
        <a:p>
          <a:endParaRPr lang="en-US"/>
        </a:p>
      </dgm:t>
    </dgm:pt>
    <dgm:pt modelId="{22F7B96F-4FE5-5644-91E4-5C649A6AE78F}">
      <dgm:prSet/>
      <dgm:spPr/>
      <dgm:t>
        <a:bodyPr/>
        <a:lstStyle/>
        <a:p>
          <a:r>
            <a:rPr lang="en-US" dirty="0" smtClean="0"/>
            <a:t>Interactive P</a:t>
          </a:r>
          <a:endParaRPr lang="en-US" dirty="0"/>
        </a:p>
      </dgm:t>
    </dgm:pt>
    <dgm:pt modelId="{AD052166-7F73-0143-A84D-CD2731420C4A}" type="parTrans" cxnId="{50A312C1-5574-3246-AA60-4FF7102D8DB8}">
      <dgm:prSet/>
      <dgm:spPr/>
      <dgm:t>
        <a:bodyPr/>
        <a:lstStyle/>
        <a:p>
          <a:endParaRPr lang="en-US"/>
        </a:p>
      </dgm:t>
    </dgm:pt>
    <dgm:pt modelId="{2AFC0CCB-874D-0644-AABE-060FA6A8D9C7}" type="sibTrans" cxnId="{50A312C1-5574-3246-AA60-4FF7102D8DB8}">
      <dgm:prSet/>
      <dgm:spPr/>
      <dgm:t>
        <a:bodyPr/>
        <a:lstStyle/>
        <a:p>
          <a:endParaRPr lang="en-US"/>
        </a:p>
      </dgm:t>
    </dgm:pt>
    <dgm:pt modelId="{A01165F4-A447-2A40-BD0B-C2AA023F7571}">
      <dgm:prSet/>
      <dgm:spPr/>
      <dgm:t>
        <a:bodyPr/>
        <a:lstStyle/>
        <a:p>
          <a:r>
            <a:rPr lang="en-US" dirty="0" smtClean="0"/>
            <a:t>Self-mobilization</a:t>
          </a:r>
          <a:endParaRPr lang="en-US" dirty="0"/>
        </a:p>
      </dgm:t>
    </dgm:pt>
    <dgm:pt modelId="{205322B7-C13C-BE40-A693-A806DEC8C691}" type="parTrans" cxnId="{85E6BE71-CB0A-154B-B101-6F1A03115D33}">
      <dgm:prSet/>
      <dgm:spPr/>
      <dgm:t>
        <a:bodyPr/>
        <a:lstStyle/>
        <a:p>
          <a:endParaRPr lang="en-US"/>
        </a:p>
      </dgm:t>
    </dgm:pt>
    <dgm:pt modelId="{DDD706D5-8222-BF49-8D33-917AB9DB6E14}" type="sibTrans" cxnId="{85E6BE71-CB0A-154B-B101-6F1A03115D33}">
      <dgm:prSet/>
      <dgm:spPr/>
      <dgm:t>
        <a:bodyPr/>
        <a:lstStyle/>
        <a:p>
          <a:endParaRPr lang="en-US"/>
        </a:p>
      </dgm:t>
    </dgm:pt>
    <dgm:pt modelId="{CCB58256-8098-C440-AC2E-75F661C5CD99}" type="pres">
      <dgm:prSet presAssocID="{2CB780A5-DEB9-DB4B-841B-09FDEF78DDB7}" presName="rootnode" presStyleCnt="0">
        <dgm:presLayoutVars>
          <dgm:chMax/>
          <dgm:chPref/>
          <dgm:dir/>
          <dgm:animLvl val="lvl"/>
        </dgm:presLayoutVars>
      </dgm:prSet>
      <dgm:spPr/>
      <dgm:t>
        <a:bodyPr/>
        <a:lstStyle/>
        <a:p>
          <a:endParaRPr lang="en-US"/>
        </a:p>
      </dgm:t>
    </dgm:pt>
    <dgm:pt modelId="{A9460B8D-EDED-3C40-8EA2-40B161CC5CF3}" type="pres">
      <dgm:prSet presAssocID="{27B23BC9-D739-7A43-94AF-11CCB4D06AFF}" presName="composite" presStyleCnt="0"/>
      <dgm:spPr/>
      <dgm:t>
        <a:bodyPr/>
        <a:lstStyle/>
        <a:p>
          <a:endParaRPr lang="en-US"/>
        </a:p>
      </dgm:t>
    </dgm:pt>
    <dgm:pt modelId="{C6DD3A32-0FD8-254A-A3FD-626576BC7E5F}" type="pres">
      <dgm:prSet presAssocID="{27B23BC9-D739-7A43-94AF-11CCB4D06AFF}" presName="LShape" presStyleLbl="alignNode1" presStyleIdx="0" presStyleCnt="9"/>
      <dgm:spPr>
        <a:noFill/>
      </dgm:spPr>
      <dgm:t>
        <a:bodyPr/>
        <a:lstStyle/>
        <a:p>
          <a:endParaRPr lang="en-US"/>
        </a:p>
      </dgm:t>
    </dgm:pt>
    <dgm:pt modelId="{89ACC95C-8540-F446-A80A-4B023C615B65}" type="pres">
      <dgm:prSet presAssocID="{27B23BC9-D739-7A43-94AF-11CCB4D06AFF}" presName="ParentText" presStyleLbl="revTx" presStyleIdx="0" presStyleCnt="5">
        <dgm:presLayoutVars>
          <dgm:chMax val="0"/>
          <dgm:chPref val="0"/>
          <dgm:bulletEnabled val="1"/>
        </dgm:presLayoutVars>
      </dgm:prSet>
      <dgm:spPr/>
      <dgm:t>
        <a:bodyPr/>
        <a:lstStyle/>
        <a:p>
          <a:endParaRPr lang="en-US"/>
        </a:p>
      </dgm:t>
    </dgm:pt>
    <dgm:pt modelId="{C8439173-BCBB-EF49-9275-3CD99EE0A150}" type="pres">
      <dgm:prSet presAssocID="{27B23BC9-D739-7A43-94AF-11CCB4D06AFF}" presName="Triangle" presStyleLbl="alignNode1" presStyleIdx="1" presStyleCnt="9"/>
      <dgm:spPr/>
      <dgm:t>
        <a:bodyPr/>
        <a:lstStyle/>
        <a:p>
          <a:endParaRPr lang="en-US"/>
        </a:p>
      </dgm:t>
    </dgm:pt>
    <dgm:pt modelId="{2C4FCC3D-9665-9841-9C1D-4DDFFB926D80}" type="pres">
      <dgm:prSet presAssocID="{FCF0FF6C-A847-E34E-BD1D-997E4D260367}" presName="sibTrans" presStyleCnt="0"/>
      <dgm:spPr/>
      <dgm:t>
        <a:bodyPr/>
        <a:lstStyle/>
        <a:p>
          <a:endParaRPr lang="en-US"/>
        </a:p>
      </dgm:t>
    </dgm:pt>
    <dgm:pt modelId="{5519DFE0-ECE1-1149-AB82-ADC389FD4377}" type="pres">
      <dgm:prSet presAssocID="{FCF0FF6C-A847-E34E-BD1D-997E4D260367}" presName="space" presStyleCnt="0"/>
      <dgm:spPr/>
      <dgm:t>
        <a:bodyPr/>
        <a:lstStyle/>
        <a:p>
          <a:endParaRPr lang="en-US"/>
        </a:p>
      </dgm:t>
    </dgm:pt>
    <dgm:pt modelId="{B3784BD4-0DC7-2744-8926-F841C66C54A5}" type="pres">
      <dgm:prSet presAssocID="{3E0FC3AD-2B9B-5B4F-9C1C-18D9FC353D3A}" presName="composite" presStyleCnt="0"/>
      <dgm:spPr/>
      <dgm:t>
        <a:bodyPr/>
        <a:lstStyle/>
        <a:p>
          <a:endParaRPr lang="en-US"/>
        </a:p>
      </dgm:t>
    </dgm:pt>
    <dgm:pt modelId="{1109B523-78CB-014D-BEF3-23FD68CDF71E}" type="pres">
      <dgm:prSet presAssocID="{3E0FC3AD-2B9B-5B4F-9C1C-18D9FC353D3A}" presName="LShape" presStyleLbl="alignNode1" presStyleIdx="2" presStyleCnt="9"/>
      <dgm:spPr>
        <a:noFill/>
      </dgm:spPr>
      <dgm:t>
        <a:bodyPr/>
        <a:lstStyle/>
        <a:p>
          <a:endParaRPr lang="en-US"/>
        </a:p>
      </dgm:t>
    </dgm:pt>
    <dgm:pt modelId="{18A512D9-9B8E-BA4A-898C-E997034552D3}" type="pres">
      <dgm:prSet presAssocID="{3E0FC3AD-2B9B-5B4F-9C1C-18D9FC353D3A}" presName="ParentText" presStyleLbl="revTx" presStyleIdx="1" presStyleCnt="5">
        <dgm:presLayoutVars>
          <dgm:chMax val="0"/>
          <dgm:chPref val="0"/>
          <dgm:bulletEnabled val="1"/>
        </dgm:presLayoutVars>
      </dgm:prSet>
      <dgm:spPr/>
      <dgm:t>
        <a:bodyPr/>
        <a:lstStyle/>
        <a:p>
          <a:endParaRPr lang="en-US"/>
        </a:p>
      </dgm:t>
    </dgm:pt>
    <dgm:pt modelId="{BD088F28-CF75-0745-80D9-C9A7CE768718}" type="pres">
      <dgm:prSet presAssocID="{3E0FC3AD-2B9B-5B4F-9C1C-18D9FC353D3A}" presName="Triangle" presStyleLbl="alignNode1" presStyleIdx="3" presStyleCnt="9"/>
      <dgm:spPr/>
      <dgm:t>
        <a:bodyPr/>
        <a:lstStyle/>
        <a:p>
          <a:endParaRPr lang="en-US"/>
        </a:p>
      </dgm:t>
    </dgm:pt>
    <dgm:pt modelId="{0B22D1DD-FDB9-6443-A016-38D6751C8643}" type="pres">
      <dgm:prSet presAssocID="{903DFD96-89A0-9F45-AB2E-775B12C8E75A}" presName="sibTrans" presStyleCnt="0"/>
      <dgm:spPr/>
      <dgm:t>
        <a:bodyPr/>
        <a:lstStyle/>
        <a:p>
          <a:endParaRPr lang="en-US"/>
        </a:p>
      </dgm:t>
    </dgm:pt>
    <dgm:pt modelId="{BE6521CB-92C9-3F45-898A-9DFACA47B9E9}" type="pres">
      <dgm:prSet presAssocID="{903DFD96-89A0-9F45-AB2E-775B12C8E75A}" presName="space" presStyleCnt="0"/>
      <dgm:spPr/>
      <dgm:t>
        <a:bodyPr/>
        <a:lstStyle/>
        <a:p>
          <a:endParaRPr lang="en-US"/>
        </a:p>
      </dgm:t>
    </dgm:pt>
    <dgm:pt modelId="{88E4DC40-C95F-124D-B0F1-5FC6EE3B9E6F}" type="pres">
      <dgm:prSet presAssocID="{070B8096-E55F-874A-B687-364E6F7A3C7A}" presName="composite" presStyleCnt="0"/>
      <dgm:spPr/>
      <dgm:t>
        <a:bodyPr/>
        <a:lstStyle/>
        <a:p>
          <a:endParaRPr lang="en-US"/>
        </a:p>
      </dgm:t>
    </dgm:pt>
    <dgm:pt modelId="{39BD13D7-2FBA-FE47-BC16-D4279CE5218E}" type="pres">
      <dgm:prSet presAssocID="{070B8096-E55F-874A-B687-364E6F7A3C7A}" presName="LShape" presStyleLbl="alignNode1" presStyleIdx="4" presStyleCnt="9"/>
      <dgm:spPr>
        <a:noFill/>
      </dgm:spPr>
      <dgm:t>
        <a:bodyPr/>
        <a:lstStyle/>
        <a:p>
          <a:endParaRPr lang="en-US"/>
        </a:p>
      </dgm:t>
    </dgm:pt>
    <dgm:pt modelId="{142A6766-3D8C-584B-8702-83F5501D9822}" type="pres">
      <dgm:prSet presAssocID="{070B8096-E55F-874A-B687-364E6F7A3C7A}" presName="ParentText" presStyleLbl="revTx" presStyleIdx="2" presStyleCnt="5">
        <dgm:presLayoutVars>
          <dgm:chMax val="0"/>
          <dgm:chPref val="0"/>
          <dgm:bulletEnabled val="1"/>
        </dgm:presLayoutVars>
      </dgm:prSet>
      <dgm:spPr/>
      <dgm:t>
        <a:bodyPr/>
        <a:lstStyle/>
        <a:p>
          <a:endParaRPr lang="en-US"/>
        </a:p>
      </dgm:t>
    </dgm:pt>
    <dgm:pt modelId="{F1FC8060-4080-0944-BFAF-04520A9019F2}" type="pres">
      <dgm:prSet presAssocID="{070B8096-E55F-874A-B687-364E6F7A3C7A}" presName="Triangle" presStyleLbl="alignNode1" presStyleIdx="5" presStyleCnt="9"/>
      <dgm:spPr/>
      <dgm:t>
        <a:bodyPr/>
        <a:lstStyle/>
        <a:p>
          <a:endParaRPr lang="en-US"/>
        </a:p>
      </dgm:t>
    </dgm:pt>
    <dgm:pt modelId="{17278D0E-C93B-5441-AB81-037E87C1EE15}" type="pres">
      <dgm:prSet presAssocID="{6CB21058-2C03-2D4E-84F9-60F56AED00BA}" presName="sibTrans" presStyleCnt="0"/>
      <dgm:spPr/>
      <dgm:t>
        <a:bodyPr/>
        <a:lstStyle/>
        <a:p>
          <a:endParaRPr lang="en-US"/>
        </a:p>
      </dgm:t>
    </dgm:pt>
    <dgm:pt modelId="{BFFDA503-849C-1446-9ECA-2BF04880E31B}" type="pres">
      <dgm:prSet presAssocID="{6CB21058-2C03-2D4E-84F9-60F56AED00BA}" presName="space" presStyleCnt="0"/>
      <dgm:spPr/>
      <dgm:t>
        <a:bodyPr/>
        <a:lstStyle/>
        <a:p>
          <a:endParaRPr lang="en-US"/>
        </a:p>
      </dgm:t>
    </dgm:pt>
    <dgm:pt modelId="{DC3D7DBE-A273-8945-811D-B9F84E2B2AD1}" type="pres">
      <dgm:prSet presAssocID="{22F7B96F-4FE5-5644-91E4-5C649A6AE78F}" presName="composite" presStyleCnt="0"/>
      <dgm:spPr/>
      <dgm:t>
        <a:bodyPr/>
        <a:lstStyle/>
        <a:p>
          <a:endParaRPr lang="en-US"/>
        </a:p>
      </dgm:t>
    </dgm:pt>
    <dgm:pt modelId="{57F7FBCA-9CB7-254E-AB29-85A857427ABB}" type="pres">
      <dgm:prSet presAssocID="{22F7B96F-4FE5-5644-91E4-5C649A6AE78F}" presName="LShape" presStyleLbl="alignNode1" presStyleIdx="6" presStyleCnt="9"/>
      <dgm:spPr>
        <a:noFill/>
      </dgm:spPr>
      <dgm:t>
        <a:bodyPr/>
        <a:lstStyle/>
        <a:p>
          <a:endParaRPr lang="en-US"/>
        </a:p>
      </dgm:t>
    </dgm:pt>
    <dgm:pt modelId="{C8F49E6F-E76A-AC4C-99BF-E7B009B38706}" type="pres">
      <dgm:prSet presAssocID="{22F7B96F-4FE5-5644-91E4-5C649A6AE78F}" presName="ParentText" presStyleLbl="revTx" presStyleIdx="3" presStyleCnt="5">
        <dgm:presLayoutVars>
          <dgm:chMax val="0"/>
          <dgm:chPref val="0"/>
          <dgm:bulletEnabled val="1"/>
        </dgm:presLayoutVars>
      </dgm:prSet>
      <dgm:spPr/>
      <dgm:t>
        <a:bodyPr/>
        <a:lstStyle/>
        <a:p>
          <a:endParaRPr lang="en-US"/>
        </a:p>
      </dgm:t>
    </dgm:pt>
    <dgm:pt modelId="{9A201776-2B45-C149-9AC2-6E12A740CEF6}" type="pres">
      <dgm:prSet presAssocID="{22F7B96F-4FE5-5644-91E4-5C649A6AE78F}" presName="Triangle" presStyleLbl="alignNode1" presStyleIdx="7" presStyleCnt="9"/>
      <dgm:spPr/>
      <dgm:t>
        <a:bodyPr/>
        <a:lstStyle/>
        <a:p>
          <a:endParaRPr lang="en-US"/>
        </a:p>
      </dgm:t>
    </dgm:pt>
    <dgm:pt modelId="{D4E6CA0F-FAEE-9648-84DF-BA401F02E708}" type="pres">
      <dgm:prSet presAssocID="{2AFC0CCB-874D-0644-AABE-060FA6A8D9C7}" presName="sibTrans" presStyleCnt="0"/>
      <dgm:spPr/>
      <dgm:t>
        <a:bodyPr/>
        <a:lstStyle/>
        <a:p>
          <a:endParaRPr lang="en-US"/>
        </a:p>
      </dgm:t>
    </dgm:pt>
    <dgm:pt modelId="{FB736199-FA02-FB4D-9D04-9B7AFCF62C8F}" type="pres">
      <dgm:prSet presAssocID="{2AFC0CCB-874D-0644-AABE-060FA6A8D9C7}" presName="space" presStyleCnt="0"/>
      <dgm:spPr/>
      <dgm:t>
        <a:bodyPr/>
        <a:lstStyle/>
        <a:p>
          <a:endParaRPr lang="en-US"/>
        </a:p>
      </dgm:t>
    </dgm:pt>
    <dgm:pt modelId="{E3796389-B8AF-314B-8AFD-09CDF8FF4236}" type="pres">
      <dgm:prSet presAssocID="{A01165F4-A447-2A40-BD0B-C2AA023F7571}" presName="composite" presStyleCnt="0"/>
      <dgm:spPr/>
      <dgm:t>
        <a:bodyPr/>
        <a:lstStyle/>
        <a:p>
          <a:endParaRPr lang="en-US"/>
        </a:p>
      </dgm:t>
    </dgm:pt>
    <dgm:pt modelId="{0BB1A08C-039B-804F-8050-FE04DFA5D123}" type="pres">
      <dgm:prSet presAssocID="{A01165F4-A447-2A40-BD0B-C2AA023F7571}" presName="LShape" presStyleLbl="alignNode1" presStyleIdx="8" presStyleCnt="9"/>
      <dgm:spPr/>
      <dgm:t>
        <a:bodyPr/>
        <a:lstStyle/>
        <a:p>
          <a:endParaRPr lang="en-US"/>
        </a:p>
      </dgm:t>
    </dgm:pt>
    <dgm:pt modelId="{6F4449B6-EEDC-DC4F-AD48-C5394BF1889F}" type="pres">
      <dgm:prSet presAssocID="{A01165F4-A447-2A40-BD0B-C2AA023F7571}" presName="ParentText" presStyleLbl="revTx" presStyleIdx="4" presStyleCnt="5">
        <dgm:presLayoutVars>
          <dgm:chMax val="0"/>
          <dgm:chPref val="0"/>
          <dgm:bulletEnabled val="1"/>
        </dgm:presLayoutVars>
      </dgm:prSet>
      <dgm:spPr/>
      <dgm:t>
        <a:bodyPr/>
        <a:lstStyle/>
        <a:p>
          <a:endParaRPr lang="en-US"/>
        </a:p>
      </dgm:t>
    </dgm:pt>
  </dgm:ptLst>
  <dgm:cxnLst>
    <dgm:cxn modelId="{E815F9AA-F6D2-4B7F-A799-D3C642D4B643}" type="presOf" srcId="{3E0FC3AD-2B9B-5B4F-9C1C-18D9FC353D3A}" destId="{18A512D9-9B8E-BA4A-898C-E997034552D3}" srcOrd="0" destOrd="0" presId="urn:microsoft.com/office/officeart/2009/3/layout/StepUpProcess"/>
    <dgm:cxn modelId="{E1AEFB1B-B2A3-C542-BCEA-A61781FE6FC1}" srcId="{2CB780A5-DEB9-DB4B-841B-09FDEF78DDB7}" destId="{27B23BC9-D739-7A43-94AF-11CCB4D06AFF}" srcOrd="0" destOrd="0" parTransId="{1F3EA93E-0FB3-7942-BA64-FF042C58B159}" sibTransId="{FCF0FF6C-A847-E34E-BD1D-997E4D260367}"/>
    <dgm:cxn modelId="{DB68288F-9A64-4846-AF49-6DE5F2752805}" type="presOf" srcId="{22F7B96F-4FE5-5644-91E4-5C649A6AE78F}" destId="{C8F49E6F-E76A-AC4C-99BF-E7B009B38706}" srcOrd="0" destOrd="0" presId="urn:microsoft.com/office/officeart/2009/3/layout/StepUpProcess"/>
    <dgm:cxn modelId="{85E6BE71-CB0A-154B-B101-6F1A03115D33}" srcId="{2CB780A5-DEB9-DB4B-841B-09FDEF78DDB7}" destId="{A01165F4-A447-2A40-BD0B-C2AA023F7571}" srcOrd="4" destOrd="0" parTransId="{205322B7-C13C-BE40-A693-A806DEC8C691}" sibTransId="{DDD706D5-8222-BF49-8D33-917AB9DB6E14}"/>
    <dgm:cxn modelId="{F5E3911C-1FD4-40C5-97E1-323D17604C19}" type="presOf" srcId="{2CB780A5-DEB9-DB4B-841B-09FDEF78DDB7}" destId="{CCB58256-8098-C440-AC2E-75F661C5CD99}" srcOrd="0" destOrd="0" presId="urn:microsoft.com/office/officeart/2009/3/layout/StepUpProcess"/>
    <dgm:cxn modelId="{B5B05D5F-A3F0-4D0F-BC4D-BD9CFF36D112}" type="presOf" srcId="{A01165F4-A447-2A40-BD0B-C2AA023F7571}" destId="{6F4449B6-EEDC-DC4F-AD48-C5394BF1889F}" srcOrd="0" destOrd="0" presId="urn:microsoft.com/office/officeart/2009/3/layout/StepUpProcess"/>
    <dgm:cxn modelId="{A3B562F3-9DC6-4842-AB01-8BDFB7889AA8}" type="presOf" srcId="{070B8096-E55F-874A-B687-364E6F7A3C7A}" destId="{142A6766-3D8C-584B-8702-83F5501D9822}" srcOrd="0" destOrd="0" presId="urn:microsoft.com/office/officeart/2009/3/layout/StepUpProcess"/>
    <dgm:cxn modelId="{15853E89-B8EF-44C3-9145-80AE17628193}" type="presOf" srcId="{27B23BC9-D739-7A43-94AF-11CCB4D06AFF}" destId="{89ACC95C-8540-F446-A80A-4B023C615B65}" srcOrd="0" destOrd="0" presId="urn:microsoft.com/office/officeart/2009/3/layout/StepUpProcess"/>
    <dgm:cxn modelId="{3A9BAFBA-8310-A14E-9501-636098E84770}" srcId="{2CB780A5-DEB9-DB4B-841B-09FDEF78DDB7}" destId="{3E0FC3AD-2B9B-5B4F-9C1C-18D9FC353D3A}" srcOrd="1" destOrd="0" parTransId="{76A4C88C-0558-A34F-AFDF-0DAB6AEC4537}" sibTransId="{903DFD96-89A0-9F45-AB2E-775B12C8E75A}"/>
    <dgm:cxn modelId="{50A312C1-5574-3246-AA60-4FF7102D8DB8}" srcId="{2CB780A5-DEB9-DB4B-841B-09FDEF78DDB7}" destId="{22F7B96F-4FE5-5644-91E4-5C649A6AE78F}" srcOrd="3" destOrd="0" parTransId="{AD052166-7F73-0143-A84D-CD2731420C4A}" sibTransId="{2AFC0CCB-874D-0644-AABE-060FA6A8D9C7}"/>
    <dgm:cxn modelId="{2903E2FA-9A7A-8A43-A0FE-E2F2A5AE0DA1}" srcId="{2CB780A5-DEB9-DB4B-841B-09FDEF78DDB7}" destId="{070B8096-E55F-874A-B687-364E6F7A3C7A}" srcOrd="2" destOrd="0" parTransId="{D38A940B-F4AB-C14F-8D8B-D272795B0A84}" sibTransId="{6CB21058-2C03-2D4E-84F9-60F56AED00BA}"/>
    <dgm:cxn modelId="{9DB3E358-E751-4E83-A310-15548E2D558B}" type="presParOf" srcId="{CCB58256-8098-C440-AC2E-75F661C5CD99}" destId="{A9460B8D-EDED-3C40-8EA2-40B161CC5CF3}" srcOrd="0" destOrd="0" presId="urn:microsoft.com/office/officeart/2009/3/layout/StepUpProcess"/>
    <dgm:cxn modelId="{5B82E453-EE1C-4920-B818-31133CF4A56A}" type="presParOf" srcId="{A9460B8D-EDED-3C40-8EA2-40B161CC5CF3}" destId="{C6DD3A32-0FD8-254A-A3FD-626576BC7E5F}" srcOrd="0" destOrd="0" presId="urn:microsoft.com/office/officeart/2009/3/layout/StepUpProcess"/>
    <dgm:cxn modelId="{906CCB03-42DC-415D-8B40-1BFB00759A93}" type="presParOf" srcId="{A9460B8D-EDED-3C40-8EA2-40B161CC5CF3}" destId="{89ACC95C-8540-F446-A80A-4B023C615B65}" srcOrd="1" destOrd="0" presId="urn:microsoft.com/office/officeart/2009/3/layout/StepUpProcess"/>
    <dgm:cxn modelId="{29DBC1B1-B502-406B-943B-EF2EBEE46FEC}" type="presParOf" srcId="{A9460B8D-EDED-3C40-8EA2-40B161CC5CF3}" destId="{C8439173-BCBB-EF49-9275-3CD99EE0A150}" srcOrd="2" destOrd="0" presId="urn:microsoft.com/office/officeart/2009/3/layout/StepUpProcess"/>
    <dgm:cxn modelId="{1465935E-3BC7-406B-8D79-2CA7A90D3B60}" type="presParOf" srcId="{CCB58256-8098-C440-AC2E-75F661C5CD99}" destId="{2C4FCC3D-9665-9841-9C1D-4DDFFB926D80}" srcOrd="1" destOrd="0" presId="urn:microsoft.com/office/officeart/2009/3/layout/StepUpProcess"/>
    <dgm:cxn modelId="{4AA26B61-5FA1-41F5-8559-CCA122A902A2}" type="presParOf" srcId="{2C4FCC3D-9665-9841-9C1D-4DDFFB926D80}" destId="{5519DFE0-ECE1-1149-AB82-ADC389FD4377}" srcOrd="0" destOrd="0" presId="urn:microsoft.com/office/officeart/2009/3/layout/StepUpProcess"/>
    <dgm:cxn modelId="{DD661FF4-F855-4895-AE7F-D831762036E4}" type="presParOf" srcId="{CCB58256-8098-C440-AC2E-75F661C5CD99}" destId="{B3784BD4-0DC7-2744-8926-F841C66C54A5}" srcOrd="2" destOrd="0" presId="urn:microsoft.com/office/officeart/2009/3/layout/StepUpProcess"/>
    <dgm:cxn modelId="{7076F238-F587-41B3-8723-D2474342C827}" type="presParOf" srcId="{B3784BD4-0DC7-2744-8926-F841C66C54A5}" destId="{1109B523-78CB-014D-BEF3-23FD68CDF71E}" srcOrd="0" destOrd="0" presId="urn:microsoft.com/office/officeart/2009/3/layout/StepUpProcess"/>
    <dgm:cxn modelId="{1D8A5566-39EF-4042-85D7-691CF6A11582}" type="presParOf" srcId="{B3784BD4-0DC7-2744-8926-F841C66C54A5}" destId="{18A512D9-9B8E-BA4A-898C-E997034552D3}" srcOrd="1" destOrd="0" presId="urn:microsoft.com/office/officeart/2009/3/layout/StepUpProcess"/>
    <dgm:cxn modelId="{C3B87D57-7CB9-483D-A9A3-D82F5AF1C1BE}" type="presParOf" srcId="{B3784BD4-0DC7-2744-8926-F841C66C54A5}" destId="{BD088F28-CF75-0745-80D9-C9A7CE768718}" srcOrd="2" destOrd="0" presId="urn:microsoft.com/office/officeart/2009/3/layout/StepUpProcess"/>
    <dgm:cxn modelId="{0310CEFD-9AE2-4905-A678-8CDE95CA64B1}" type="presParOf" srcId="{CCB58256-8098-C440-AC2E-75F661C5CD99}" destId="{0B22D1DD-FDB9-6443-A016-38D6751C8643}" srcOrd="3" destOrd="0" presId="urn:microsoft.com/office/officeart/2009/3/layout/StepUpProcess"/>
    <dgm:cxn modelId="{AB8DF629-3479-416F-896E-EC2AE9479B3E}" type="presParOf" srcId="{0B22D1DD-FDB9-6443-A016-38D6751C8643}" destId="{BE6521CB-92C9-3F45-898A-9DFACA47B9E9}" srcOrd="0" destOrd="0" presId="urn:microsoft.com/office/officeart/2009/3/layout/StepUpProcess"/>
    <dgm:cxn modelId="{4C879448-2990-4F4D-AB85-5D0ED5157B81}" type="presParOf" srcId="{CCB58256-8098-C440-AC2E-75F661C5CD99}" destId="{88E4DC40-C95F-124D-B0F1-5FC6EE3B9E6F}" srcOrd="4" destOrd="0" presId="urn:microsoft.com/office/officeart/2009/3/layout/StepUpProcess"/>
    <dgm:cxn modelId="{EA4430EB-9F88-4558-B575-EBB9D4A743D0}" type="presParOf" srcId="{88E4DC40-C95F-124D-B0F1-5FC6EE3B9E6F}" destId="{39BD13D7-2FBA-FE47-BC16-D4279CE5218E}" srcOrd="0" destOrd="0" presId="urn:microsoft.com/office/officeart/2009/3/layout/StepUpProcess"/>
    <dgm:cxn modelId="{66B2F74F-192B-4ACF-95D8-21D0D057B68F}" type="presParOf" srcId="{88E4DC40-C95F-124D-B0F1-5FC6EE3B9E6F}" destId="{142A6766-3D8C-584B-8702-83F5501D9822}" srcOrd="1" destOrd="0" presId="urn:microsoft.com/office/officeart/2009/3/layout/StepUpProcess"/>
    <dgm:cxn modelId="{6A6FD96B-A51A-4D38-81DD-9DABBDED4ADE}" type="presParOf" srcId="{88E4DC40-C95F-124D-B0F1-5FC6EE3B9E6F}" destId="{F1FC8060-4080-0944-BFAF-04520A9019F2}" srcOrd="2" destOrd="0" presId="urn:microsoft.com/office/officeart/2009/3/layout/StepUpProcess"/>
    <dgm:cxn modelId="{F82BD1CD-5844-49A5-8780-2BC4EBB01B84}" type="presParOf" srcId="{CCB58256-8098-C440-AC2E-75F661C5CD99}" destId="{17278D0E-C93B-5441-AB81-037E87C1EE15}" srcOrd="5" destOrd="0" presId="urn:microsoft.com/office/officeart/2009/3/layout/StepUpProcess"/>
    <dgm:cxn modelId="{74FF15EB-91B7-48DD-B6A3-B28EAEA05027}" type="presParOf" srcId="{17278D0E-C93B-5441-AB81-037E87C1EE15}" destId="{BFFDA503-849C-1446-9ECA-2BF04880E31B}" srcOrd="0" destOrd="0" presId="urn:microsoft.com/office/officeart/2009/3/layout/StepUpProcess"/>
    <dgm:cxn modelId="{E7D4F0CE-89AB-433B-BA0B-2FD21F3CD634}" type="presParOf" srcId="{CCB58256-8098-C440-AC2E-75F661C5CD99}" destId="{DC3D7DBE-A273-8945-811D-B9F84E2B2AD1}" srcOrd="6" destOrd="0" presId="urn:microsoft.com/office/officeart/2009/3/layout/StepUpProcess"/>
    <dgm:cxn modelId="{D049BEC1-9BC5-49DE-B7F2-25D0FD052EB7}" type="presParOf" srcId="{DC3D7DBE-A273-8945-811D-B9F84E2B2AD1}" destId="{57F7FBCA-9CB7-254E-AB29-85A857427ABB}" srcOrd="0" destOrd="0" presId="urn:microsoft.com/office/officeart/2009/3/layout/StepUpProcess"/>
    <dgm:cxn modelId="{BC6C2EA9-E0B0-4B1E-BD3C-FC1070384BB5}" type="presParOf" srcId="{DC3D7DBE-A273-8945-811D-B9F84E2B2AD1}" destId="{C8F49E6F-E76A-AC4C-99BF-E7B009B38706}" srcOrd="1" destOrd="0" presId="urn:microsoft.com/office/officeart/2009/3/layout/StepUpProcess"/>
    <dgm:cxn modelId="{DB430AA6-9248-49B5-8EB8-8B32E2E1B6BA}" type="presParOf" srcId="{DC3D7DBE-A273-8945-811D-B9F84E2B2AD1}" destId="{9A201776-2B45-C149-9AC2-6E12A740CEF6}" srcOrd="2" destOrd="0" presId="urn:microsoft.com/office/officeart/2009/3/layout/StepUpProcess"/>
    <dgm:cxn modelId="{D99A77F6-D547-49D2-B55E-3EAA3F7D5AFC}" type="presParOf" srcId="{CCB58256-8098-C440-AC2E-75F661C5CD99}" destId="{D4E6CA0F-FAEE-9648-84DF-BA401F02E708}" srcOrd="7" destOrd="0" presId="urn:microsoft.com/office/officeart/2009/3/layout/StepUpProcess"/>
    <dgm:cxn modelId="{1EAADF97-E0D4-454E-A1D7-DBFD099EA807}" type="presParOf" srcId="{D4E6CA0F-FAEE-9648-84DF-BA401F02E708}" destId="{FB736199-FA02-FB4D-9D04-9B7AFCF62C8F}" srcOrd="0" destOrd="0" presId="urn:microsoft.com/office/officeart/2009/3/layout/StepUpProcess"/>
    <dgm:cxn modelId="{95BB7A37-ACC8-4071-A243-F4EE880BC14B}" type="presParOf" srcId="{CCB58256-8098-C440-AC2E-75F661C5CD99}" destId="{E3796389-B8AF-314B-8AFD-09CDF8FF4236}" srcOrd="8" destOrd="0" presId="urn:microsoft.com/office/officeart/2009/3/layout/StepUpProcess"/>
    <dgm:cxn modelId="{FC96307D-356A-4A9F-BAEA-F75A966475ED}" type="presParOf" srcId="{E3796389-B8AF-314B-8AFD-09CDF8FF4236}" destId="{0BB1A08C-039B-804F-8050-FE04DFA5D123}" srcOrd="0" destOrd="0" presId="urn:microsoft.com/office/officeart/2009/3/layout/StepUpProcess"/>
    <dgm:cxn modelId="{CC35B464-2C50-43A3-AAD3-2BAD1411CFC6}" type="presParOf" srcId="{E3796389-B8AF-314B-8AFD-09CDF8FF4236}" destId="{6F4449B6-EEDC-DC4F-AD48-C5394BF1889F}" srcOrd="1" destOrd="0" presId="urn:microsoft.com/office/officeart/2009/3/layout/StepUpProcess"/>
  </dgm:cxnLst>
  <dgm:bg>
    <a:solidFill>
      <a:schemeClr val="accent6">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D3A32-0FD8-254A-A3FD-626576BC7E5F}">
      <dsp:nvSpPr>
        <dsp:cNvPr id="0" name=""/>
        <dsp:cNvSpPr/>
      </dsp:nvSpPr>
      <dsp:spPr>
        <a:xfrm rot="5400000">
          <a:off x="303971" y="2265329"/>
          <a:ext cx="911734" cy="1517105"/>
        </a:xfrm>
        <a:prstGeom prst="corner">
          <a:avLst>
            <a:gd name="adj1" fmla="val 16120"/>
            <a:gd name="adj2" fmla="val 16110"/>
          </a:avLst>
        </a:prstGeom>
        <a:gradFill rotWithShape="0">
          <a:gsLst>
            <a:gs pos="0">
              <a:schemeClr val="accent2">
                <a:hueOff val="0"/>
                <a:satOff val="0"/>
                <a:lumOff val="0"/>
                <a:alphaOff val="0"/>
                <a:tint val="92000"/>
                <a:satMod val="170000"/>
              </a:schemeClr>
            </a:gs>
            <a:gs pos="15000">
              <a:schemeClr val="accent2">
                <a:hueOff val="0"/>
                <a:satOff val="0"/>
                <a:lumOff val="0"/>
                <a:alphaOff val="0"/>
                <a:tint val="92000"/>
                <a:shade val="99000"/>
                <a:satMod val="170000"/>
              </a:schemeClr>
            </a:gs>
            <a:gs pos="62000">
              <a:schemeClr val="accent2">
                <a:hueOff val="0"/>
                <a:satOff val="0"/>
                <a:lumOff val="0"/>
                <a:alphaOff val="0"/>
                <a:tint val="96000"/>
                <a:shade val="80000"/>
                <a:satMod val="170000"/>
              </a:schemeClr>
            </a:gs>
            <a:gs pos="97000">
              <a:schemeClr val="accent2">
                <a:hueOff val="0"/>
                <a:satOff val="0"/>
                <a:lumOff val="0"/>
                <a:alphaOff val="0"/>
                <a:tint val="98000"/>
                <a:shade val="63000"/>
                <a:satMod val="170000"/>
              </a:schemeClr>
            </a:gs>
            <a:gs pos="100000">
              <a:schemeClr val="accent2">
                <a:hueOff val="0"/>
                <a:satOff val="0"/>
                <a:lumOff val="0"/>
                <a:alphaOff val="0"/>
                <a:shade val="62000"/>
                <a:satMod val="170000"/>
              </a:schemeClr>
            </a:gs>
          </a:gsLst>
          <a:path path="circle">
            <a:fillToRect l="50000" t="50000" r="50000" b="50000"/>
          </a:path>
        </a:gradFill>
        <a:ln w="9525" cap="flat" cmpd="sng" algn="ctr">
          <a:solidFill>
            <a:schemeClr val="accent2">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89ACC95C-8540-F446-A80A-4B023C615B65}">
      <dsp:nvSpPr>
        <dsp:cNvPr id="0" name=""/>
        <dsp:cNvSpPr/>
      </dsp:nvSpPr>
      <dsp:spPr>
        <a:xfrm>
          <a:off x="151780" y="2718617"/>
          <a:ext cx="1369651" cy="1200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Passive P</a:t>
          </a:r>
          <a:endParaRPr lang="en-US" sz="1700" kern="1200" dirty="0"/>
        </a:p>
      </dsp:txBody>
      <dsp:txXfrm>
        <a:off x="151780" y="2718617"/>
        <a:ext cx="1369651" cy="1200579"/>
      </dsp:txXfrm>
    </dsp:sp>
    <dsp:sp modelId="{C8439173-BCBB-EF49-9275-3CD99EE0A150}">
      <dsp:nvSpPr>
        <dsp:cNvPr id="0" name=""/>
        <dsp:cNvSpPr/>
      </dsp:nvSpPr>
      <dsp:spPr>
        <a:xfrm>
          <a:off x="1263006" y="2153638"/>
          <a:ext cx="258424" cy="258424"/>
        </a:xfrm>
        <a:prstGeom prst="triangle">
          <a:avLst>
            <a:gd name="adj" fmla="val 100000"/>
          </a:avLst>
        </a:prstGeom>
        <a:gradFill rotWithShape="0">
          <a:gsLst>
            <a:gs pos="0">
              <a:schemeClr val="accent3">
                <a:hueOff val="0"/>
                <a:satOff val="0"/>
                <a:lumOff val="0"/>
                <a:alphaOff val="0"/>
                <a:tint val="92000"/>
                <a:satMod val="170000"/>
              </a:schemeClr>
            </a:gs>
            <a:gs pos="15000">
              <a:schemeClr val="accent3">
                <a:hueOff val="0"/>
                <a:satOff val="0"/>
                <a:lumOff val="0"/>
                <a:alphaOff val="0"/>
                <a:tint val="92000"/>
                <a:shade val="99000"/>
                <a:satMod val="170000"/>
              </a:schemeClr>
            </a:gs>
            <a:gs pos="62000">
              <a:schemeClr val="accent3">
                <a:hueOff val="0"/>
                <a:satOff val="0"/>
                <a:lumOff val="0"/>
                <a:alphaOff val="0"/>
                <a:tint val="96000"/>
                <a:shade val="80000"/>
                <a:satMod val="170000"/>
              </a:schemeClr>
            </a:gs>
            <a:gs pos="97000">
              <a:schemeClr val="accent3">
                <a:hueOff val="0"/>
                <a:satOff val="0"/>
                <a:lumOff val="0"/>
                <a:alphaOff val="0"/>
                <a:tint val="98000"/>
                <a:shade val="63000"/>
                <a:satMod val="170000"/>
              </a:schemeClr>
            </a:gs>
            <a:gs pos="100000">
              <a:schemeClr val="accent3">
                <a:hueOff val="0"/>
                <a:satOff val="0"/>
                <a:lumOff val="0"/>
                <a:alphaOff val="0"/>
                <a:shade val="62000"/>
                <a:satMod val="170000"/>
              </a:schemeClr>
            </a:gs>
          </a:gsLst>
          <a:path path="circle">
            <a:fillToRect l="50000" t="50000" r="50000" b="50000"/>
          </a:path>
        </a:gradFill>
        <a:ln w="9525" cap="flat" cmpd="sng" algn="ctr">
          <a:solidFill>
            <a:schemeClr val="accent3">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3">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1109B523-78CB-014D-BEF3-23FD68CDF71E}">
      <dsp:nvSpPr>
        <dsp:cNvPr id="0" name=""/>
        <dsp:cNvSpPr/>
      </dsp:nvSpPr>
      <dsp:spPr>
        <a:xfrm rot="5400000">
          <a:off x="1980691" y="1850423"/>
          <a:ext cx="911734" cy="1517105"/>
        </a:xfrm>
        <a:prstGeom prst="corner">
          <a:avLst>
            <a:gd name="adj1" fmla="val 16120"/>
            <a:gd name="adj2" fmla="val 16110"/>
          </a:avLst>
        </a:prstGeom>
        <a:gradFill rotWithShape="0">
          <a:gsLst>
            <a:gs pos="0">
              <a:schemeClr val="accent4">
                <a:hueOff val="0"/>
                <a:satOff val="0"/>
                <a:lumOff val="0"/>
                <a:alphaOff val="0"/>
                <a:tint val="92000"/>
                <a:satMod val="170000"/>
              </a:schemeClr>
            </a:gs>
            <a:gs pos="15000">
              <a:schemeClr val="accent4">
                <a:hueOff val="0"/>
                <a:satOff val="0"/>
                <a:lumOff val="0"/>
                <a:alphaOff val="0"/>
                <a:tint val="92000"/>
                <a:shade val="99000"/>
                <a:satMod val="170000"/>
              </a:schemeClr>
            </a:gs>
            <a:gs pos="62000">
              <a:schemeClr val="accent4">
                <a:hueOff val="0"/>
                <a:satOff val="0"/>
                <a:lumOff val="0"/>
                <a:alphaOff val="0"/>
                <a:tint val="96000"/>
                <a:shade val="80000"/>
                <a:satMod val="170000"/>
              </a:schemeClr>
            </a:gs>
            <a:gs pos="97000">
              <a:schemeClr val="accent4">
                <a:hueOff val="0"/>
                <a:satOff val="0"/>
                <a:lumOff val="0"/>
                <a:alphaOff val="0"/>
                <a:tint val="98000"/>
                <a:shade val="63000"/>
                <a:satMod val="170000"/>
              </a:schemeClr>
            </a:gs>
            <a:gs pos="100000">
              <a:schemeClr val="accent4">
                <a:hueOff val="0"/>
                <a:satOff val="0"/>
                <a:lumOff val="0"/>
                <a:alphaOff val="0"/>
                <a:shade val="62000"/>
                <a:satMod val="170000"/>
              </a:schemeClr>
            </a:gs>
          </a:gsLst>
          <a:path path="circle">
            <a:fillToRect l="50000" t="50000" r="50000" b="50000"/>
          </a:path>
        </a:gradFill>
        <a:ln w="9525" cap="flat" cmpd="sng" algn="ctr">
          <a:solidFill>
            <a:schemeClr val="accent4">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4">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18A512D9-9B8E-BA4A-898C-E997034552D3}">
      <dsp:nvSpPr>
        <dsp:cNvPr id="0" name=""/>
        <dsp:cNvSpPr/>
      </dsp:nvSpPr>
      <dsp:spPr>
        <a:xfrm>
          <a:off x="1828500" y="2303711"/>
          <a:ext cx="1369651" cy="1200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Consultation</a:t>
          </a:r>
          <a:endParaRPr lang="en-US" sz="1700" kern="1200" dirty="0"/>
        </a:p>
      </dsp:txBody>
      <dsp:txXfrm>
        <a:off x="1828500" y="2303711"/>
        <a:ext cx="1369651" cy="1200579"/>
      </dsp:txXfrm>
    </dsp:sp>
    <dsp:sp modelId="{BD088F28-CF75-0745-80D9-C9A7CE768718}">
      <dsp:nvSpPr>
        <dsp:cNvPr id="0" name=""/>
        <dsp:cNvSpPr/>
      </dsp:nvSpPr>
      <dsp:spPr>
        <a:xfrm>
          <a:off x="2939727" y="1738732"/>
          <a:ext cx="258424" cy="258424"/>
        </a:xfrm>
        <a:prstGeom prst="triangle">
          <a:avLst>
            <a:gd name="adj" fmla="val 100000"/>
          </a:avLst>
        </a:prstGeom>
        <a:gradFill rotWithShape="0">
          <a:gsLst>
            <a:gs pos="0">
              <a:schemeClr val="accent5">
                <a:hueOff val="0"/>
                <a:satOff val="0"/>
                <a:lumOff val="0"/>
                <a:alphaOff val="0"/>
                <a:tint val="92000"/>
                <a:satMod val="170000"/>
              </a:schemeClr>
            </a:gs>
            <a:gs pos="15000">
              <a:schemeClr val="accent5">
                <a:hueOff val="0"/>
                <a:satOff val="0"/>
                <a:lumOff val="0"/>
                <a:alphaOff val="0"/>
                <a:tint val="92000"/>
                <a:shade val="99000"/>
                <a:satMod val="170000"/>
              </a:schemeClr>
            </a:gs>
            <a:gs pos="62000">
              <a:schemeClr val="accent5">
                <a:hueOff val="0"/>
                <a:satOff val="0"/>
                <a:lumOff val="0"/>
                <a:alphaOff val="0"/>
                <a:tint val="96000"/>
                <a:shade val="80000"/>
                <a:satMod val="170000"/>
              </a:schemeClr>
            </a:gs>
            <a:gs pos="97000">
              <a:schemeClr val="accent5">
                <a:hueOff val="0"/>
                <a:satOff val="0"/>
                <a:lumOff val="0"/>
                <a:alphaOff val="0"/>
                <a:tint val="98000"/>
                <a:shade val="63000"/>
                <a:satMod val="170000"/>
              </a:schemeClr>
            </a:gs>
            <a:gs pos="100000">
              <a:schemeClr val="accent5">
                <a:hueOff val="0"/>
                <a:satOff val="0"/>
                <a:lumOff val="0"/>
                <a:alphaOff val="0"/>
                <a:shade val="62000"/>
                <a:satMod val="170000"/>
              </a:schemeClr>
            </a:gs>
          </a:gsLst>
          <a:path path="circle">
            <a:fillToRect l="50000" t="50000" r="50000" b="50000"/>
          </a:path>
        </a:gradFill>
        <a:ln w="9525" cap="flat" cmpd="sng" algn="ctr">
          <a:solidFill>
            <a:schemeClr val="accent5">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5">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39BD13D7-2FBA-FE47-BC16-D4279CE5218E}">
      <dsp:nvSpPr>
        <dsp:cNvPr id="0" name=""/>
        <dsp:cNvSpPr/>
      </dsp:nvSpPr>
      <dsp:spPr>
        <a:xfrm rot="5400000">
          <a:off x="3657412" y="1435517"/>
          <a:ext cx="911734" cy="1517105"/>
        </a:xfrm>
        <a:prstGeom prst="corner">
          <a:avLst>
            <a:gd name="adj1" fmla="val 16120"/>
            <a:gd name="adj2" fmla="val 16110"/>
          </a:avLst>
        </a:prstGeom>
        <a:gradFill rotWithShape="0">
          <a:gsLst>
            <a:gs pos="0">
              <a:schemeClr val="accent6">
                <a:hueOff val="0"/>
                <a:satOff val="0"/>
                <a:lumOff val="0"/>
                <a:alphaOff val="0"/>
                <a:tint val="92000"/>
                <a:satMod val="170000"/>
              </a:schemeClr>
            </a:gs>
            <a:gs pos="15000">
              <a:schemeClr val="accent6">
                <a:hueOff val="0"/>
                <a:satOff val="0"/>
                <a:lumOff val="0"/>
                <a:alphaOff val="0"/>
                <a:tint val="92000"/>
                <a:shade val="99000"/>
                <a:satMod val="170000"/>
              </a:schemeClr>
            </a:gs>
            <a:gs pos="62000">
              <a:schemeClr val="accent6">
                <a:hueOff val="0"/>
                <a:satOff val="0"/>
                <a:lumOff val="0"/>
                <a:alphaOff val="0"/>
                <a:tint val="96000"/>
                <a:shade val="80000"/>
                <a:satMod val="170000"/>
              </a:schemeClr>
            </a:gs>
            <a:gs pos="97000">
              <a:schemeClr val="accent6">
                <a:hueOff val="0"/>
                <a:satOff val="0"/>
                <a:lumOff val="0"/>
                <a:alphaOff val="0"/>
                <a:tint val="98000"/>
                <a:shade val="63000"/>
                <a:satMod val="170000"/>
              </a:schemeClr>
            </a:gs>
            <a:gs pos="100000">
              <a:schemeClr val="accent6">
                <a:hueOff val="0"/>
                <a:satOff val="0"/>
                <a:lumOff val="0"/>
                <a:alphaOff val="0"/>
                <a:shade val="62000"/>
                <a:satMod val="170000"/>
              </a:schemeClr>
            </a:gs>
          </a:gsLst>
          <a:path path="circle">
            <a:fillToRect l="50000" t="50000" r="50000" b="50000"/>
          </a:path>
        </a:gradFill>
        <a:ln w="9525" cap="flat" cmpd="sng" algn="ctr">
          <a:solidFill>
            <a:schemeClr val="accent6">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6">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142A6766-3D8C-584B-8702-83F5501D9822}">
      <dsp:nvSpPr>
        <dsp:cNvPr id="0" name=""/>
        <dsp:cNvSpPr/>
      </dsp:nvSpPr>
      <dsp:spPr>
        <a:xfrm>
          <a:off x="3505221" y="1888805"/>
          <a:ext cx="1369651" cy="1200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Functional P</a:t>
          </a:r>
          <a:endParaRPr lang="en-US" sz="1700" kern="1200" dirty="0"/>
        </a:p>
      </dsp:txBody>
      <dsp:txXfrm>
        <a:off x="3505221" y="1888805"/>
        <a:ext cx="1369651" cy="1200579"/>
      </dsp:txXfrm>
    </dsp:sp>
    <dsp:sp modelId="{F1FC8060-4080-0944-BFAF-04520A9019F2}">
      <dsp:nvSpPr>
        <dsp:cNvPr id="0" name=""/>
        <dsp:cNvSpPr/>
      </dsp:nvSpPr>
      <dsp:spPr>
        <a:xfrm>
          <a:off x="4616448" y="1323826"/>
          <a:ext cx="258424" cy="258424"/>
        </a:xfrm>
        <a:prstGeom prst="triangle">
          <a:avLst>
            <a:gd name="adj" fmla="val 100000"/>
          </a:avLst>
        </a:prstGeom>
        <a:gradFill rotWithShape="0">
          <a:gsLst>
            <a:gs pos="0">
              <a:schemeClr val="accent2">
                <a:hueOff val="0"/>
                <a:satOff val="0"/>
                <a:lumOff val="0"/>
                <a:alphaOff val="0"/>
                <a:tint val="92000"/>
                <a:satMod val="170000"/>
              </a:schemeClr>
            </a:gs>
            <a:gs pos="15000">
              <a:schemeClr val="accent2">
                <a:hueOff val="0"/>
                <a:satOff val="0"/>
                <a:lumOff val="0"/>
                <a:alphaOff val="0"/>
                <a:tint val="92000"/>
                <a:shade val="99000"/>
                <a:satMod val="170000"/>
              </a:schemeClr>
            </a:gs>
            <a:gs pos="62000">
              <a:schemeClr val="accent2">
                <a:hueOff val="0"/>
                <a:satOff val="0"/>
                <a:lumOff val="0"/>
                <a:alphaOff val="0"/>
                <a:tint val="96000"/>
                <a:shade val="80000"/>
                <a:satMod val="170000"/>
              </a:schemeClr>
            </a:gs>
            <a:gs pos="97000">
              <a:schemeClr val="accent2">
                <a:hueOff val="0"/>
                <a:satOff val="0"/>
                <a:lumOff val="0"/>
                <a:alphaOff val="0"/>
                <a:tint val="98000"/>
                <a:shade val="63000"/>
                <a:satMod val="170000"/>
              </a:schemeClr>
            </a:gs>
            <a:gs pos="100000">
              <a:schemeClr val="accent2">
                <a:hueOff val="0"/>
                <a:satOff val="0"/>
                <a:lumOff val="0"/>
                <a:alphaOff val="0"/>
                <a:shade val="62000"/>
                <a:satMod val="170000"/>
              </a:schemeClr>
            </a:gs>
          </a:gsLst>
          <a:path path="circle">
            <a:fillToRect l="50000" t="50000" r="50000" b="50000"/>
          </a:path>
        </a:gradFill>
        <a:ln w="9525" cap="flat" cmpd="sng" algn="ctr">
          <a:solidFill>
            <a:schemeClr val="accent2">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57F7FBCA-9CB7-254E-AB29-85A857427ABB}">
      <dsp:nvSpPr>
        <dsp:cNvPr id="0" name=""/>
        <dsp:cNvSpPr/>
      </dsp:nvSpPr>
      <dsp:spPr>
        <a:xfrm rot="5400000">
          <a:off x="5334133" y="1020611"/>
          <a:ext cx="911734" cy="1517105"/>
        </a:xfrm>
        <a:prstGeom prst="corner">
          <a:avLst>
            <a:gd name="adj1" fmla="val 16120"/>
            <a:gd name="adj2" fmla="val 16110"/>
          </a:avLst>
        </a:prstGeom>
        <a:gradFill rotWithShape="0">
          <a:gsLst>
            <a:gs pos="0">
              <a:schemeClr val="accent3">
                <a:hueOff val="0"/>
                <a:satOff val="0"/>
                <a:lumOff val="0"/>
                <a:alphaOff val="0"/>
                <a:tint val="92000"/>
                <a:satMod val="170000"/>
              </a:schemeClr>
            </a:gs>
            <a:gs pos="15000">
              <a:schemeClr val="accent3">
                <a:hueOff val="0"/>
                <a:satOff val="0"/>
                <a:lumOff val="0"/>
                <a:alphaOff val="0"/>
                <a:tint val="92000"/>
                <a:shade val="99000"/>
                <a:satMod val="170000"/>
              </a:schemeClr>
            </a:gs>
            <a:gs pos="62000">
              <a:schemeClr val="accent3">
                <a:hueOff val="0"/>
                <a:satOff val="0"/>
                <a:lumOff val="0"/>
                <a:alphaOff val="0"/>
                <a:tint val="96000"/>
                <a:shade val="80000"/>
                <a:satMod val="170000"/>
              </a:schemeClr>
            </a:gs>
            <a:gs pos="97000">
              <a:schemeClr val="accent3">
                <a:hueOff val="0"/>
                <a:satOff val="0"/>
                <a:lumOff val="0"/>
                <a:alphaOff val="0"/>
                <a:tint val="98000"/>
                <a:shade val="63000"/>
                <a:satMod val="170000"/>
              </a:schemeClr>
            </a:gs>
            <a:gs pos="100000">
              <a:schemeClr val="accent3">
                <a:hueOff val="0"/>
                <a:satOff val="0"/>
                <a:lumOff val="0"/>
                <a:alphaOff val="0"/>
                <a:shade val="62000"/>
                <a:satMod val="170000"/>
              </a:schemeClr>
            </a:gs>
          </a:gsLst>
          <a:path path="circle">
            <a:fillToRect l="50000" t="50000" r="50000" b="50000"/>
          </a:path>
        </a:gradFill>
        <a:ln w="9525" cap="flat" cmpd="sng" algn="ctr">
          <a:solidFill>
            <a:schemeClr val="accent3">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3">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C8F49E6F-E76A-AC4C-99BF-E7B009B38706}">
      <dsp:nvSpPr>
        <dsp:cNvPr id="0" name=""/>
        <dsp:cNvSpPr/>
      </dsp:nvSpPr>
      <dsp:spPr>
        <a:xfrm>
          <a:off x="5181942" y="1473899"/>
          <a:ext cx="1369651" cy="1200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Interactive P</a:t>
          </a:r>
          <a:endParaRPr lang="en-US" sz="1700" kern="1200" dirty="0"/>
        </a:p>
      </dsp:txBody>
      <dsp:txXfrm>
        <a:off x="5181942" y="1473899"/>
        <a:ext cx="1369651" cy="1200579"/>
      </dsp:txXfrm>
    </dsp:sp>
    <dsp:sp modelId="{9A201776-2B45-C149-9AC2-6E12A740CEF6}">
      <dsp:nvSpPr>
        <dsp:cNvPr id="0" name=""/>
        <dsp:cNvSpPr/>
      </dsp:nvSpPr>
      <dsp:spPr>
        <a:xfrm>
          <a:off x="6293168" y="908920"/>
          <a:ext cx="258424" cy="258424"/>
        </a:xfrm>
        <a:prstGeom prst="triangle">
          <a:avLst>
            <a:gd name="adj" fmla="val 100000"/>
          </a:avLst>
        </a:prstGeom>
        <a:gradFill rotWithShape="0">
          <a:gsLst>
            <a:gs pos="0">
              <a:schemeClr val="accent4">
                <a:hueOff val="0"/>
                <a:satOff val="0"/>
                <a:lumOff val="0"/>
                <a:alphaOff val="0"/>
                <a:tint val="92000"/>
                <a:satMod val="170000"/>
              </a:schemeClr>
            </a:gs>
            <a:gs pos="15000">
              <a:schemeClr val="accent4">
                <a:hueOff val="0"/>
                <a:satOff val="0"/>
                <a:lumOff val="0"/>
                <a:alphaOff val="0"/>
                <a:tint val="92000"/>
                <a:shade val="99000"/>
                <a:satMod val="170000"/>
              </a:schemeClr>
            </a:gs>
            <a:gs pos="62000">
              <a:schemeClr val="accent4">
                <a:hueOff val="0"/>
                <a:satOff val="0"/>
                <a:lumOff val="0"/>
                <a:alphaOff val="0"/>
                <a:tint val="96000"/>
                <a:shade val="80000"/>
                <a:satMod val="170000"/>
              </a:schemeClr>
            </a:gs>
            <a:gs pos="97000">
              <a:schemeClr val="accent4">
                <a:hueOff val="0"/>
                <a:satOff val="0"/>
                <a:lumOff val="0"/>
                <a:alphaOff val="0"/>
                <a:tint val="98000"/>
                <a:shade val="63000"/>
                <a:satMod val="170000"/>
              </a:schemeClr>
            </a:gs>
            <a:gs pos="100000">
              <a:schemeClr val="accent4">
                <a:hueOff val="0"/>
                <a:satOff val="0"/>
                <a:lumOff val="0"/>
                <a:alphaOff val="0"/>
                <a:shade val="62000"/>
                <a:satMod val="170000"/>
              </a:schemeClr>
            </a:gs>
          </a:gsLst>
          <a:path path="circle">
            <a:fillToRect l="50000" t="50000" r="50000" b="50000"/>
          </a:path>
        </a:gradFill>
        <a:ln w="9525" cap="flat" cmpd="sng" algn="ctr">
          <a:solidFill>
            <a:schemeClr val="accent4">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4">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0BB1A08C-039B-804F-8050-FE04DFA5D123}">
      <dsp:nvSpPr>
        <dsp:cNvPr id="0" name=""/>
        <dsp:cNvSpPr/>
      </dsp:nvSpPr>
      <dsp:spPr>
        <a:xfrm rot="5400000">
          <a:off x="7010854" y="605705"/>
          <a:ext cx="911734" cy="1517105"/>
        </a:xfrm>
        <a:prstGeom prst="corner">
          <a:avLst>
            <a:gd name="adj1" fmla="val 16120"/>
            <a:gd name="adj2" fmla="val 16110"/>
          </a:avLst>
        </a:prstGeom>
        <a:gradFill rotWithShape="0">
          <a:gsLst>
            <a:gs pos="0">
              <a:schemeClr val="accent5">
                <a:hueOff val="0"/>
                <a:satOff val="0"/>
                <a:lumOff val="0"/>
                <a:alphaOff val="0"/>
                <a:tint val="92000"/>
                <a:satMod val="170000"/>
              </a:schemeClr>
            </a:gs>
            <a:gs pos="15000">
              <a:schemeClr val="accent5">
                <a:hueOff val="0"/>
                <a:satOff val="0"/>
                <a:lumOff val="0"/>
                <a:alphaOff val="0"/>
                <a:tint val="92000"/>
                <a:shade val="99000"/>
                <a:satMod val="170000"/>
              </a:schemeClr>
            </a:gs>
            <a:gs pos="62000">
              <a:schemeClr val="accent5">
                <a:hueOff val="0"/>
                <a:satOff val="0"/>
                <a:lumOff val="0"/>
                <a:alphaOff val="0"/>
                <a:tint val="96000"/>
                <a:shade val="80000"/>
                <a:satMod val="170000"/>
              </a:schemeClr>
            </a:gs>
            <a:gs pos="97000">
              <a:schemeClr val="accent5">
                <a:hueOff val="0"/>
                <a:satOff val="0"/>
                <a:lumOff val="0"/>
                <a:alphaOff val="0"/>
                <a:tint val="98000"/>
                <a:shade val="63000"/>
                <a:satMod val="170000"/>
              </a:schemeClr>
            </a:gs>
            <a:gs pos="100000">
              <a:schemeClr val="accent5">
                <a:hueOff val="0"/>
                <a:satOff val="0"/>
                <a:lumOff val="0"/>
                <a:alphaOff val="0"/>
                <a:shade val="62000"/>
                <a:satMod val="170000"/>
              </a:schemeClr>
            </a:gs>
          </a:gsLst>
          <a:path path="circle">
            <a:fillToRect l="50000" t="50000" r="50000" b="50000"/>
          </a:path>
        </a:gradFill>
        <a:ln w="9525" cap="flat" cmpd="sng" algn="ctr">
          <a:solidFill>
            <a:schemeClr val="accent5">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5">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6F4449B6-EEDC-DC4F-AD48-C5394BF1889F}">
      <dsp:nvSpPr>
        <dsp:cNvPr id="0" name=""/>
        <dsp:cNvSpPr/>
      </dsp:nvSpPr>
      <dsp:spPr>
        <a:xfrm>
          <a:off x="6858662" y="1058992"/>
          <a:ext cx="1369651" cy="1200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dirty="0" smtClean="0"/>
            <a:t>Self-mobilization</a:t>
          </a:r>
          <a:endParaRPr lang="en-US" sz="1700" kern="1200" dirty="0"/>
        </a:p>
      </dsp:txBody>
      <dsp:txXfrm>
        <a:off x="6858662" y="1058992"/>
        <a:ext cx="1369651" cy="12005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D3A32-0FD8-254A-A3FD-626576BC7E5F}">
      <dsp:nvSpPr>
        <dsp:cNvPr id="0" name=""/>
        <dsp:cNvSpPr/>
      </dsp:nvSpPr>
      <dsp:spPr>
        <a:xfrm rot="5400000">
          <a:off x="185809" y="937973"/>
          <a:ext cx="557159" cy="927100"/>
        </a:xfrm>
        <a:prstGeom prst="corner">
          <a:avLst>
            <a:gd name="adj1" fmla="val 16120"/>
            <a:gd name="adj2" fmla="val 16110"/>
          </a:avLst>
        </a:prstGeom>
        <a:gradFill rotWithShape="0">
          <a:gsLst>
            <a:gs pos="0">
              <a:schemeClr val="accent2">
                <a:hueOff val="0"/>
                <a:satOff val="0"/>
                <a:lumOff val="0"/>
                <a:alphaOff val="0"/>
                <a:tint val="92000"/>
                <a:satMod val="170000"/>
              </a:schemeClr>
            </a:gs>
            <a:gs pos="15000">
              <a:schemeClr val="accent2">
                <a:hueOff val="0"/>
                <a:satOff val="0"/>
                <a:lumOff val="0"/>
                <a:alphaOff val="0"/>
                <a:tint val="92000"/>
                <a:shade val="99000"/>
                <a:satMod val="170000"/>
              </a:schemeClr>
            </a:gs>
            <a:gs pos="62000">
              <a:schemeClr val="accent2">
                <a:hueOff val="0"/>
                <a:satOff val="0"/>
                <a:lumOff val="0"/>
                <a:alphaOff val="0"/>
                <a:tint val="96000"/>
                <a:shade val="80000"/>
                <a:satMod val="170000"/>
              </a:schemeClr>
            </a:gs>
            <a:gs pos="97000">
              <a:schemeClr val="accent2">
                <a:hueOff val="0"/>
                <a:satOff val="0"/>
                <a:lumOff val="0"/>
                <a:alphaOff val="0"/>
                <a:tint val="98000"/>
                <a:shade val="63000"/>
                <a:satMod val="170000"/>
              </a:schemeClr>
            </a:gs>
            <a:gs pos="100000">
              <a:schemeClr val="accent2">
                <a:hueOff val="0"/>
                <a:satOff val="0"/>
                <a:lumOff val="0"/>
                <a:alphaOff val="0"/>
                <a:shade val="62000"/>
                <a:satMod val="170000"/>
              </a:schemeClr>
            </a:gs>
          </a:gsLst>
          <a:path path="circle">
            <a:fillToRect l="50000" t="50000" r="50000" b="50000"/>
          </a:path>
        </a:gradFill>
        <a:ln w="9525" cap="flat" cmpd="sng" algn="ctr">
          <a:solidFill>
            <a:schemeClr val="accent2">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89ACC95C-8540-F446-A80A-4B023C615B65}">
      <dsp:nvSpPr>
        <dsp:cNvPr id="0" name=""/>
        <dsp:cNvSpPr/>
      </dsp:nvSpPr>
      <dsp:spPr>
        <a:xfrm>
          <a:off x="92805" y="1214977"/>
          <a:ext cx="836991" cy="733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US" sz="1000" kern="1200" dirty="0" smtClean="0"/>
            <a:t>Passive P</a:t>
          </a:r>
          <a:endParaRPr lang="en-US" sz="1000" kern="1200" dirty="0"/>
        </a:p>
      </dsp:txBody>
      <dsp:txXfrm>
        <a:off x="92805" y="1214977"/>
        <a:ext cx="836991" cy="733672"/>
      </dsp:txXfrm>
    </dsp:sp>
    <dsp:sp modelId="{C8439173-BCBB-EF49-9275-3CD99EE0A150}">
      <dsp:nvSpPr>
        <dsp:cNvPr id="0" name=""/>
        <dsp:cNvSpPr/>
      </dsp:nvSpPr>
      <dsp:spPr>
        <a:xfrm>
          <a:off x="771874" y="869719"/>
          <a:ext cx="157922" cy="157922"/>
        </a:xfrm>
        <a:prstGeom prst="triangle">
          <a:avLst>
            <a:gd name="adj" fmla="val 100000"/>
          </a:avLst>
        </a:prstGeom>
        <a:gradFill rotWithShape="0">
          <a:gsLst>
            <a:gs pos="0">
              <a:schemeClr val="accent3">
                <a:hueOff val="0"/>
                <a:satOff val="0"/>
                <a:lumOff val="0"/>
                <a:alphaOff val="0"/>
                <a:tint val="92000"/>
                <a:satMod val="170000"/>
              </a:schemeClr>
            </a:gs>
            <a:gs pos="15000">
              <a:schemeClr val="accent3">
                <a:hueOff val="0"/>
                <a:satOff val="0"/>
                <a:lumOff val="0"/>
                <a:alphaOff val="0"/>
                <a:tint val="92000"/>
                <a:shade val="99000"/>
                <a:satMod val="170000"/>
              </a:schemeClr>
            </a:gs>
            <a:gs pos="62000">
              <a:schemeClr val="accent3">
                <a:hueOff val="0"/>
                <a:satOff val="0"/>
                <a:lumOff val="0"/>
                <a:alphaOff val="0"/>
                <a:tint val="96000"/>
                <a:shade val="80000"/>
                <a:satMod val="170000"/>
              </a:schemeClr>
            </a:gs>
            <a:gs pos="97000">
              <a:schemeClr val="accent3">
                <a:hueOff val="0"/>
                <a:satOff val="0"/>
                <a:lumOff val="0"/>
                <a:alphaOff val="0"/>
                <a:tint val="98000"/>
                <a:shade val="63000"/>
                <a:satMod val="170000"/>
              </a:schemeClr>
            </a:gs>
            <a:gs pos="100000">
              <a:schemeClr val="accent3">
                <a:hueOff val="0"/>
                <a:satOff val="0"/>
                <a:lumOff val="0"/>
                <a:alphaOff val="0"/>
                <a:shade val="62000"/>
                <a:satMod val="170000"/>
              </a:schemeClr>
            </a:gs>
          </a:gsLst>
          <a:path path="circle">
            <a:fillToRect l="50000" t="50000" r="50000" b="50000"/>
          </a:path>
        </a:gradFill>
        <a:ln w="9525" cap="flat" cmpd="sng" algn="ctr">
          <a:solidFill>
            <a:schemeClr val="accent3">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3">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1109B523-78CB-014D-BEF3-23FD68CDF71E}">
      <dsp:nvSpPr>
        <dsp:cNvPr id="0" name=""/>
        <dsp:cNvSpPr/>
      </dsp:nvSpPr>
      <dsp:spPr>
        <a:xfrm rot="5400000">
          <a:off x="1210450" y="684425"/>
          <a:ext cx="557159" cy="927100"/>
        </a:xfrm>
        <a:prstGeom prst="corner">
          <a:avLst>
            <a:gd name="adj1" fmla="val 16120"/>
            <a:gd name="adj2" fmla="val 16110"/>
          </a:avLst>
        </a:prstGeom>
        <a:gradFill rotWithShape="0">
          <a:gsLst>
            <a:gs pos="0">
              <a:schemeClr val="accent4">
                <a:hueOff val="0"/>
                <a:satOff val="0"/>
                <a:lumOff val="0"/>
                <a:alphaOff val="0"/>
                <a:tint val="92000"/>
                <a:satMod val="170000"/>
              </a:schemeClr>
            </a:gs>
            <a:gs pos="15000">
              <a:schemeClr val="accent4">
                <a:hueOff val="0"/>
                <a:satOff val="0"/>
                <a:lumOff val="0"/>
                <a:alphaOff val="0"/>
                <a:tint val="92000"/>
                <a:shade val="99000"/>
                <a:satMod val="170000"/>
              </a:schemeClr>
            </a:gs>
            <a:gs pos="62000">
              <a:schemeClr val="accent4">
                <a:hueOff val="0"/>
                <a:satOff val="0"/>
                <a:lumOff val="0"/>
                <a:alphaOff val="0"/>
                <a:tint val="96000"/>
                <a:shade val="80000"/>
                <a:satMod val="170000"/>
              </a:schemeClr>
            </a:gs>
            <a:gs pos="97000">
              <a:schemeClr val="accent4">
                <a:hueOff val="0"/>
                <a:satOff val="0"/>
                <a:lumOff val="0"/>
                <a:alphaOff val="0"/>
                <a:tint val="98000"/>
                <a:shade val="63000"/>
                <a:satMod val="170000"/>
              </a:schemeClr>
            </a:gs>
            <a:gs pos="100000">
              <a:schemeClr val="accent4">
                <a:hueOff val="0"/>
                <a:satOff val="0"/>
                <a:lumOff val="0"/>
                <a:alphaOff val="0"/>
                <a:shade val="62000"/>
                <a:satMod val="170000"/>
              </a:schemeClr>
            </a:gs>
          </a:gsLst>
          <a:path path="circle">
            <a:fillToRect l="50000" t="50000" r="50000" b="50000"/>
          </a:path>
        </a:gradFill>
        <a:ln w="9525" cap="flat" cmpd="sng" algn="ctr">
          <a:solidFill>
            <a:schemeClr val="accent4">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4">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18A512D9-9B8E-BA4A-898C-E997034552D3}">
      <dsp:nvSpPr>
        <dsp:cNvPr id="0" name=""/>
        <dsp:cNvSpPr/>
      </dsp:nvSpPr>
      <dsp:spPr>
        <a:xfrm>
          <a:off x="1117446" y="961428"/>
          <a:ext cx="836991" cy="733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US" sz="1000" kern="1200" dirty="0" smtClean="0"/>
            <a:t>Consultation</a:t>
          </a:r>
          <a:endParaRPr lang="en-US" sz="1000" kern="1200" dirty="0"/>
        </a:p>
      </dsp:txBody>
      <dsp:txXfrm>
        <a:off x="1117446" y="961428"/>
        <a:ext cx="836991" cy="733672"/>
      </dsp:txXfrm>
    </dsp:sp>
    <dsp:sp modelId="{BD088F28-CF75-0745-80D9-C9A7CE768718}">
      <dsp:nvSpPr>
        <dsp:cNvPr id="0" name=""/>
        <dsp:cNvSpPr/>
      </dsp:nvSpPr>
      <dsp:spPr>
        <a:xfrm>
          <a:off x="1796515" y="616171"/>
          <a:ext cx="157922" cy="157922"/>
        </a:xfrm>
        <a:prstGeom prst="triangle">
          <a:avLst>
            <a:gd name="adj" fmla="val 100000"/>
          </a:avLst>
        </a:prstGeom>
        <a:gradFill rotWithShape="0">
          <a:gsLst>
            <a:gs pos="0">
              <a:schemeClr val="accent5">
                <a:hueOff val="0"/>
                <a:satOff val="0"/>
                <a:lumOff val="0"/>
                <a:alphaOff val="0"/>
                <a:tint val="92000"/>
                <a:satMod val="170000"/>
              </a:schemeClr>
            </a:gs>
            <a:gs pos="15000">
              <a:schemeClr val="accent5">
                <a:hueOff val="0"/>
                <a:satOff val="0"/>
                <a:lumOff val="0"/>
                <a:alphaOff val="0"/>
                <a:tint val="92000"/>
                <a:shade val="99000"/>
                <a:satMod val="170000"/>
              </a:schemeClr>
            </a:gs>
            <a:gs pos="62000">
              <a:schemeClr val="accent5">
                <a:hueOff val="0"/>
                <a:satOff val="0"/>
                <a:lumOff val="0"/>
                <a:alphaOff val="0"/>
                <a:tint val="96000"/>
                <a:shade val="80000"/>
                <a:satMod val="170000"/>
              </a:schemeClr>
            </a:gs>
            <a:gs pos="97000">
              <a:schemeClr val="accent5">
                <a:hueOff val="0"/>
                <a:satOff val="0"/>
                <a:lumOff val="0"/>
                <a:alphaOff val="0"/>
                <a:tint val="98000"/>
                <a:shade val="63000"/>
                <a:satMod val="170000"/>
              </a:schemeClr>
            </a:gs>
            <a:gs pos="100000">
              <a:schemeClr val="accent5">
                <a:hueOff val="0"/>
                <a:satOff val="0"/>
                <a:lumOff val="0"/>
                <a:alphaOff val="0"/>
                <a:shade val="62000"/>
                <a:satMod val="170000"/>
              </a:schemeClr>
            </a:gs>
          </a:gsLst>
          <a:path path="circle">
            <a:fillToRect l="50000" t="50000" r="50000" b="50000"/>
          </a:path>
        </a:gradFill>
        <a:ln w="9525" cap="flat" cmpd="sng" algn="ctr">
          <a:solidFill>
            <a:schemeClr val="accent5">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5">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39BD13D7-2FBA-FE47-BC16-D4279CE5218E}">
      <dsp:nvSpPr>
        <dsp:cNvPr id="0" name=""/>
        <dsp:cNvSpPr/>
      </dsp:nvSpPr>
      <dsp:spPr>
        <a:xfrm rot="5400000">
          <a:off x="2235091" y="430877"/>
          <a:ext cx="557159" cy="927100"/>
        </a:xfrm>
        <a:prstGeom prst="corner">
          <a:avLst>
            <a:gd name="adj1" fmla="val 16120"/>
            <a:gd name="adj2" fmla="val 16110"/>
          </a:avLst>
        </a:prstGeom>
        <a:gradFill rotWithShape="0">
          <a:gsLst>
            <a:gs pos="0">
              <a:schemeClr val="accent6">
                <a:hueOff val="0"/>
                <a:satOff val="0"/>
                <a:lumOff val="0"/>
                <a:alphaOff val="0"/>
                <a:tint val="92000"/>
                <a:satMod val="170000"/>
              </a:schemeClr>
            </a:gs>
            <a:gs pos="15000">
              <a:schemeClr val="accent6">
                <a:hueOff val="0"/>
                <a:satOff val="0"/>
                <a:lumOff val="0"/>
                <a:alphaOff val="0"/>
                <a:tint val="92000"/>
                <a:shade val="99000"/>
                <a:satMod val="170000"/>
              </a:schemeClr>
            </a:gs>
            <a:gs pos="62000">
              <a:schemeClr val="accent6">
                <a:hueOff val="0"/>
                <a:satOff val="0"/>
                <a:lumOff val="0"/>
                <a:alphaOff val="0"/>
                <a:tint val="96000"/>
                <a:shade val="80000"/>
                <a:satMod val="170000"/>
              </a:schemeClr>
            </a:gs>
            <a:gs pos="97000">
              <a:schemeClr val="accent6">
                <a:hueOff val="0"/>
                <a:satOff val="0"/>
                <a:lumOff val="0"/>
                <a:alphaOff val="0"/>
                <a:tint val="98000"/>
                <a:shade val="63000"/>
                <a:satMod val="170000"/>
              </a:schemeClr>
            </a:gs>
            <a:gs pos="100000">
              <a:schemeClr val="accent6">
                <a:hueOff val="0"/>
                <a:satOff val="0"/>
                <a:lumOff val="0"/>
                <a:alphaOff val="0"/>
                <a:shade val="62000"/>
                <a:satMod val="170000"/>
              </a:schemeClr>
            </a:gs>
          </a:gsLst>
          <a:path path="circle">
            <a:fillToRect l="50000" t="50000" r="50000" b="50000"/>
          </a:path>
        </a:gradFill>
        <a:ln w="9525" cap="flat" cmpd="sng" algn="ctr">
          <a:solidFill>
            <a:schemeClr val="accent6">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6">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142A6766-3D8C-584B-8702-83F5501D9822}">
      <dsp:nvSpPr>
        <dsp:cNvPr id="0" name=""/>
        <dsp:cNvSpPr/>
      </dsp:nvSpPr>
      <dsp:spPr>
        <a:xfrm>
          <a:off x="2142087" y="707880"/>
          <a:ext cx="836991" cy="733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US" sz="1000" kern="1200" dirty="0" smtClean="0"/>
            <a:t>Functional P</a:t>
          </a:r>
          <a:endParaRPr lang="en-US" sz="1000" kern="1200" dirty="0"/>
        </a:p>
      </dsp:txBody>
      <dsp:txXfrm>
        <a:off x="2142087" y="707880"/>
        <a:ext cx="836991" cy="733672"/>
      </dsp:txXfrm>
    </dsp:sp>
    <dsp:sp modelId="{F1FC8060-4080-0944-BFAF-04520A9019F2}">
      <dsp:nvSpPr>
        <dsp:cNvPr id="0" name=""/>
        <dsp:cNvSpPr/>
      </dsp:nvSpPr>
      <dsp:spPr>
        <a:xfrm>
          <a:off x="2821156" y="362622"/>
          <a:ext cx="157922" cy="157922"/>
        </a:xfrm>
        <a:prstGeom prst="triangle">
          <a:avLst>
            <a:gd name="adj" fmla="val 100000"/>
          </a:avLst>
        </a:prstGeom>
        <a:gradFill rotWithShape="0">
          <a:gsLst>
            <a:gs pos="0">
              <a:schemeClr val="accent2">
                <a:hueOff val="0"/>
                <a:satOff val="0"/>
                <a:lumOff val="0"/>
                <a:alphaOff val="0"/>
                <a:tint val="92000"/>
                <a:satMod val="170000"/>
              </a:schemeClr>
            </a:gs>
            <a:gs pos="15000">
              <a:schemeClr val="accent2">
                <a:hueOff val="0"/>
                <a:satOff val="0"/>
                <a:lumOff val="0"/>
                <a:alphaOff val="0"/>
                <a:tint val="92000"/>
                <a:shade val="99000"/>
                <a:satMod val="170000"/>
              </a:schemeClr>
            </a:gs>
            <a:gs pos="62000">
              <a:schemeClr val="accent2">
                <a:hueOff val="0"/>
                <a:satOff val="0"/>
                <a:lumOff val="0"/>
                <a:alphaOff val="0"/>
                <a:tint val="96000"/>
                <a:shade val="80000"/>
                <a:satMod val="170000"/>
              </a:schemeClr>
            </a:gs>
            <a:gs pos="97000">
              <a:schemeClr val="accent2">
                <a:hueOff val="0"/>
                <a:satOff val="0"/>
                <a:lumOff val="0"/>
                <a:alphaOff val="0"/>
                <a:tint val="98000"/>
                <a:shade val="63000"/>
                <a:satMod val="170000"/>
              </a:schemeClr>
            </a:gs>
            <a:gs pos="100000">
              <a:schemeClr val="accent2">
                <a:hueOff val="0"/>
                <a:satOff val="0"/>
                <a:lumOff val="0"/>
                <a:alphaOff val="0"/>
                <a:shade val="62000"/>
                <a:satMod val="170000"/>
              </a:schemeClr>
            </a:gs>
          </a:gsLst>
          <a:path path="circle">
            <a:fillToRect l="50000" t="50000" r="50000" b="50000"/>
          </a:path>
        </a:gradFill>
        <a:ln w="9525" cap="flat" cmpd="sng" algn="ctr">
          <a:solidFill>
            <a:schemeClr val="accent2">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57F7FBCA-9CB7-254E-AB29-85A857427ABB}">
      <dsp:nvSpPr>
        <dsp:cNvPr id="0" name=""/>
        <dsp:cNvSpPr/>
      </dsp:nvSpPr>
      <dsp:spPr>
        <a:xfrm rot="5400000">
          <a:off x="3259732" y="177328"/>
          <a:ext cx="557159" cy="927100"/>
        </a:xfrm>
        <a:prstGeom prst="corner">
          <a:avLst>
            <a:gd name="adj1" fmla="val 16120"/>
            <a:gd name="adj2" fmla="val 16110"/>
          </a:avLst>
        </a:prstGeom>
        <a:gradFill rotWithShape="0">
          <a:gsLst>
            <a:gs pos="0">
              <a:schemeClr val="accent3">
                <a:hueOff val="0"/>
                <a:satOff val="0"/>
                <a:lumOff val="0"/>
                <a:alphaOff val="0"/>
                <a:tint val="92000"/>
                <a:satMod val="170000"/>
              </a:schemeClr>
            </a:gs>
            <a:gs pos="15000">
              <a:schemeClr val="accent3">
                <a:hueOff val="0"/>
                <a:satOff val="0"/>
                <a:lumOff val="0"/>
                <a:alphaOff val="0"/>
                <a:tint val="92000"/>
                <a:shade val="99000"/>
                <a:satMod val="170000"/>
              </a:schemeClr>
            </a:gs>
            <a:gs pos="62000">
              <a:schemeClr val="accent3">
                <a:hueOff val="0"/>
                <a:satOff val="0"/>
                <a:lumOff val="0"/>
                <a:alphaOff val="0"/>
                <a:tint val="96000"/>
                <a:shade val="80000"/>
                <a:satMod val="170000"/>
              </a:schemeClr>
            </a:gs>
            <a:gs pos="97000">
              <a:schemeClr val="accent3">
                <a:hueOff val="0"/>
                <a:satOff val="0"/>
                <a:lumOff val="0"/>
                <a:alphaOff val="0"/>
                <a:tint val="98000"/>
                <a:shade val="63000"/>
                <a:satMod val="170000"/>
              </a:schemeClr>
            </a:gs>
            <a:gs pos="100000">
              <a:schemeClr val="accent3">
                <a:hueOff val="0"/>
                <a:satOff val="0"/>
                <a:lumOff val="0"/>
                <a:alphaOff val="0"/>
                <a:shade val="62000"/>
                <a:satMod val="170000"/>
              </a:schemeClr>
            </a:gs>
          </a:gsLst>
          <a:path path="circle">
            <a:fillToRect l="50000" t="50000" r="50000" b="50000"/>
          </a:path>
        </a:gradFill>
        <a:ln w="9525" cap="flat" cmpd="sng" algn="ctr">
          <a:solidFill>
            <a:schemeClr val="accent3">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3">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C8F49E6F-E76A-AC4C-99BF-E7B009B38706}">
      <dsp:nvSpPr>
        <dsp:cNvPr id="0" name=""/>
        <dsp:cNvSpPr/>
      </dsp:nvSpPr>
      <dsp:spPr>
        <a:xfrm>
          <a:off x="3166728" y="454331"/>
          <a:ext cx="836991" cy="733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US" sz="1000" kern="1200" dirty="0" smtClean="0"/>
            <a:t>Interactive P</a:t>
          </a:r>
          <a:endParaRPr lang="en-US" sz="1000" kern="1200" dirty="0"/>
        </a:p>
      </dsp:txBody>
      <dsp:txXfrm>
        <a:off x="3166728" y="454331"/>
        <a:ext cx="836991" cy="733672"/>
      </dsp:txXfrm>
    </dsp:sp>
    <dsp:sp modelId="{9A201776-2B45-C149-9AC2-6E12A740CEF6}">
      <dsp:nvSpPr>
        <dsp:cNvPr id="0" name=""/>
        <dsp:cNvSpPr/>
      </dsp:nvSpPr>
      <dsp:spPr>
        <a:xfrm>
          <a:off x="3845797" y="109074"/>
          <a:ext cx="157922" cy="157922"/>
        </a:xfrm>
        <a:prstGeom prst="triangle">
          <a:avLst>
            <a:gd name="adj" fmla="val 100000"/>
          </a:avLst>
        </a:prstGeom>
        <a:gradFill rotWithShape="0">
          <a:gsLst>
            <a:gs pos="0">
              <a:schemeClr val="accent4">
                <a:hueOff val="0"/>
                <a:satOff val="0"/>
                <a:lumOff val="0"/>
                <a:alphaOff val="0"/>
                <a:tint val="92000"/>
                <a:satMod val="170000"/>
              </a:schemeClr>
            </a:gs>
            <a:gs pos="15000">
              <a:schemeClr val="accent4">
                <a:hueOff val="0"/>
                <a:satOff val="0"/>
                <a:lumOff val="0"/>
                <a:alphaOff val="0"/>
                <a:tint val="92000"/>
                <a:shade val="99000"/>
                <a:satMod val="170000"/>
              </a:schemeClr>
            </a:gs>
            <a:gs pos="62000">
              <a:schemeClr val="accent4">
                <a:hueOff val="0"/>
                <a:satOff val="0"/>
                <a:lumOff val="0"/>
                <a:alphaOff val="0"/>
                <a:tint val="96000"/>
                <a:shade val="80000"/>
                <a:satMod val="170000"/>
              </a:schemeClr>
            </a:gs>
            <a:gs pos="97000">
              <a:schemeClr val="accent4">
                <a:hueOff val="0"/>
                <a:satOff val="0"/>
                <a:lumOff val="0"/>
                <a:alphaOff val="0"/>
                <a:tint val="98000"/>
                <a:shade val="63000"/>
                <a:satMod val="170000"/>
              </a:schemeClr>
            </a:gs>
            <a:gs pos="100000">
              <a:schemeClr val="accent4">
                <a:hueOff val="0"/>
                <a:satOff val="0"/>
                <a:lumOff val="0"/>
                <a:alphaOff val="0"/>
                <a:shade val="62000"/>
                <a:satMod val="170000"/>
              </a:schemeClr>
            </a:gs>
          </a:gsLst>
          <a:path path="circle">
            <a:fillToRect l="50000" t="50000" r="50000" b="50000"/>
          </a:path>
        </a:gradFill>
        <a:ln w="9525" cap="flat" cmpd="sng" algn="ctr">
          <a:solidFill>
            <a:schemeClr val="accent4">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4">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0BB1A08C-039B-804F-8050-FE04DFA5D123}">
      <dsp:nvSpPr>
        <dsp:cNvPr id="0" name=""/>
        <dsp:cNvSpPr/>
      </dsp:nvSpPr>
      <dsp:spPr>
        <a:xfrm rot="5400000">
          <a:off x="4284373" y="-76219"/>
          <a:ext cx="557159" cy="927100"/>
        </a:xfrm>
        <a:prstGeom prst="corner">
          <a:avLst>
            <a:gd name="adj1" fmla="val 16120"/>
            <a:gd name="adj2" fmla="val 16110"/>
          </a:avLst>
        </a:prstGeom>
        <a:gradFill rotWithShape="0">
          <a:gsLst>
            <a:gs pos="0">
              <a:schemeClr val="accent5">
                <a:hueOff val="0"/>
                <a:satOff val="0"/>
                <a:lumOff val="0"/>
                <a:alphaOff val="0"/>
                <a:tint val="92000"/>
                <a:satMod val="170000"/>
              </a:schemeClr>
            </a:gs>
            <a:gs pos="15000">
              <a:schemeClr val="accent5">
                <a:hueOff val="0"/>
                <a:satOff val="0"/>
                <a:lumOff val="0"/>
                <a:alphaOff val="0"/>
                <a:tint val="92000"/>
                <a:shade val="99000"/>
                <a:satMod val="170000"/>
              </a:schemeClr>
            </a:gs>
            <a:gs pos="62000">
              <a:schemeClr val="accent5">
                <a:hueOff val="0"/>
                <a:satOff val="0"/>
                <a:lumOff val="0"/>
                <a:alphaOff val="0"/>
                <a:tint val="96000"/>
                <a:shade val="80000"/>
                <a:satMod val="170000"/>
              </a:schemeClr>
            </a:gs>
            <a:gs pos="97000">
              <a:schemeClr val="accent5">
                <a:hueOff val="0"/>
                <a:satOff val="0"/>
                <a:lumOff val="0"/>
                <a:alphaOff val="0"/>
                <a:tint val="98000"/>
                <a:shade val="63000"/>
                <a:satMod val="170000"/>
              </a:schemeClr>
            </a:gs>
            <a:gs pos="100000">
              <a:schemeClr val="accent5">
                <a:hueOff val="0"/>
                <a:satOff val="0"/>
                <a:lumOff val="0"/>
                <a:alphaOff val="0"/>
                <a:shade val="62000"/>
                <a:satMod val="170000"/>
              </a:schemeClr>
            </a:gs>
          </a:gsLst>
          <a:path path="circle">
            <a:fillToRect l="50000" t="50000" r="50000" b="50000"/>
          </a:path>
        </a:gradFill>
        <a:ln w="9525" cap="flat" cmpd="sng" algn="ctr">
          <a:solidFill>
            <a:schemeClr val="accent5">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5">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6F4449B6-EEDC-DC4F-AD48-C5394BF1889F}">
      <dsp:nvSpPr>
        <dsp:cNvPr id="0" name=""/>
        <dsp:cNvSpPr/>
      </dsp:nvSpPr>
      <dsp:spPr>
        <a:xfrm>
          <a:off x="4191369" y="200783"/>
          <a:ext cx="836991" cy="733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lvl="0" algn="l" defTabSz="444500">
            <a:lnSpc>
              <a:spcPct val="90000"/>
            </a:lnSpc>
            <a:spcBef>
              <a:spcPct val="0"/>
            </a:spcBef>
            <a:spcAft>
              <a:spcPct val="35000"/>
            </a:spcAft>
          </a:pPr>
          <a:r>
            <a:rPr lang="en-US" sz="1000" kern="1200" dirty="0" smtClean="0"/>
            <a:t>Self-mobilization</a:t>
          </a:r>
          <a:endParaRPr lang="en-US" sz="1000" kern="1200" dirty="0"/>
        </a:p>
      </dsp:txBody>
      <dsp:txXfrm>
        <a:off x="4191369" y="200783"/>
        <a:ext cx="836991" cy="7336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D3A32-0FD8-254A-A3FD-626576BC7E5F}">
      <dsp:nvSpPr>
        <dsp:cNvPr id="0" name=""/>
        <dsp:cNvSpPr/>
      </dsp:nvSpPr>
      <dsp:spPr>
        <a:xfrm rot="5400000">
          <a:off x="199148" y="1007271"/>
          <a:ext cx="599544" cy="997628"/>
        </a:xfrm>
        <a:prstGeom prst="corner">
          <a:avLst>
            <a:gd name="adj1" fmla="val 16120"/>
            <a:gd name="adj2" fmla="val 16110"/>
          </a:avLst>
        </a:prstGeom>
        <a:gradFill rotWithShape="0">
          <a:gsLst>
            <a:gs pos="0">
              <a:schemeClr val="accent2">
                <a:hueOff val="0"/>
                <a:satOff val="0"/>
                <a:lumOff val="0"/>
                <a:alphaOff val="0"/>
                <a:tint val="92000"/>
                <a:satMod val="170000"/>
              </a:schemeClr>
            </a:gs>
            <a:gs pos="15000">
              <a:schemeClr val="accent2">
                <a:hueOff val="0"/>
                <a:satOff val="0"/>
                <a:lumOff val="0"/>
                <a:alphaOff val="0"/>
                <a:tint val="92000"/>
                <a:shade val="99000"/>
                <a:satMod val="170000"/>
              </a:schemeClr>
            </a:gs>
            <a:gs pos="62000">
              <a:schemeClr val="accent2">
                <a:hueOff val="0"/>
                <a:satOff val="0"/>
                <a:lumOff val="0"/>
                <a:alphaOff val="0"/>
                <a:tint val="96000"/>
                <a:shade val="80000"/>
                <a:satMod val="170000"/>
              </a:schemeClr>
            </a:gs>
            <a:gs pos="97000">
              <a:schemeClr val="accent2">
                <a:hueOff val="0"/>
                <a:satOff val="0"/>
                <a:lumOff val="0"/>
                <a:alphaOff val="0"/>
                <a:tint val="98000"/>
                <a:shade val="63000"/>
                <a:satMod val="170000"/>
              </a:schemeClr>
            </a:gs>
            <a:gs pos="100000">
              <a:schemeClr val="accent2">
                <a:hueOff val="0"/>
                <a:satOff val="0"/>
                <a:lumOff val="0"/>
                <a:alphaOff val="0"/>
                <a:shade val="62000"/>
                <a:satMod val="170000"/>
              </a:schemeClr>
            </a:gs>
          </a:gsLst>
          <a:path path="circle">
            <a:fillToRect l="50000" t="50000" r="50000" b="50000"/>
          </a:path>
        </a:gradFill>
        <a:ln w="9525" cap="flat" cmpd="sng" algn="ctr">
          <a:solidFill>
            <a:schemeClr val="accent2">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89ACC95C-8540-F446-A80A-4B023C615B65}">
      <dsp:nvSpPr>
        <dsp:cNvPr id="0" name=""/>
        <dsp:cNvSpPr/>
      </dsp:nvSpPr>
      <dsp:spPr>
        <a:xfrm>
          <a:off x="99069" y="1305348"/>
          <a:ext cx="900664" cy="789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Passive P</a:t>
          </a:r>
          <a:endParaRPr lang="en-US" sz="1100" kern="1200" dirty="0"/>
        </a:p>
      </dsp:txBody>
      <dsp:txXfrm>
        <a:off x="99069" y="1305348"/>
        <a:ext cx="900664" cy="789485"/>
      </dsp:txXfrm>
    </dsp:sp>
    <dsp:sp modelId="{C8439173-BCBB-EF49-9275-3CD99EE0A150}">
      <dsp:nvSpPr>
        <dsp:cNvPr id="0" name=""/>
        <dsp:cNvSpPr/>
      </dsp:nvSpPr>
      <dsp:spPr>
        <a:xfrm>
          <a:off x="829797" y="933825"/>
          <a:ext cx="169936" cy="169936"/>
        </a:xfrm>
        <a:prstGeom prst="triangle">
          <a:avLst>
            <a:gd name="adj" fmla="val 100000"/>
          </a:avLst>
        </a:prstGeom>
        <a:gradFill rotWithShape="0">
          <a:gsLst>
            <a:gs pos="0">
              <a:schemeClr val="accent3">
                <a:hueOff val="0"/>
                <a:satOff val="0"/>
                <a:lumOff val="0"/>
                <a:alphaOff val="0"/>
                <a:tint val="92000"/>
                <a:satMod val="170000"/>
              </a:schemeClr>
            </a:gs>
            <a:gs pos="15000">
              <a:schemeClr val="accent3">
                <a:hueOff val="0"/>
                <a:satOff val="0"/>
                <a:lumOff val="0"/>
                <a:alphaOff val="0"/>
                <a:tint val="92000"/>
                <a:shade val="99000"/>
                <a:satMod val="170000"/>
              </a:schemeClr>
            </a:gs>
            <a:gs pos="62000">
              <a:schemeClr val="accent3">
                <a:hueOff val="0"/>
                <a:satOff val="0"/>
                <a:lumOff val="0"/>
                <a:alphaOff val="0"/>
                <a:tint val="96000"/>
                <a:shade val="80000"/>
                <a:satMod val="170000"/>
              </a:schemeClr>
            </a:gs>
            <a:gs pos="97000">
              <a:schemeClr val="accent3">
                <a:hueOff val="0"/>
                <a:satOff val="0"/>
                <a:lumOff val="0"/>
                <a:alphaOff val="0"/>
                <a:tint val="98000"/>
                <a:shade val="63000"/>
                <a:satMod val="170000"/>
              </a:schemeClr>
            </a:gs>
            <a:gs pos="100000">
              <a:schemeClr val="accent3">
                <a:hueOff val="0"/>
                <a:satOff val="0"/>
                <a:lumOff val="0"/>
                <a:alphaOff val="0"/>
                <a:shade val="62000"/>
                <a:satMod val="170000"/>
              </a:schemeClr>
            </a:gs>
          </a:gsLst>
          <a:path path="circle">
            <a:fillToRect l="50000" t="50000" r="50000" b="50000"/>
          </a:path>
        </a:gradFill>
        <a:ln w="9525" cap="flat" cmpd="sng" algn="ctr">
          <a:solidFill>
            <a:schemeClr val="accent3">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3">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1109B523-78CB-014D-BEF3-23FD68CDF71E}">
      <dsp:nvSpPr>
        <dsp:cNvPr id="0" name=""/>
        <dsp:cNvSpPr/>
      </dsp:nvSpPr>
      <dsp:spPr>
        <a:xfrm rot="5400000">
          <a:off x="1301738" y="734435"/>
          <a:ext cx="599544" cy="997628"/>
        </a:xfrm>
        <a:prstGeom prst="corner">
          <a:avLst>
            <a:gd name="adj1" fmla="val 16120"/>
            <a:gd name="adj2" fmla="val 16110"/>
          </a:avLst>
        </a:prstGeom>
        <a:noFill/>
        <a:ln w="9525" cap="flat" cmpd="sng" algn="ctr">
          <a:solidFill>
            <a:schemeClr val="tx1"/>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4">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18A512D9-9B8E-BA4A-898C-E997034552D3}">
      <dsp:nvSpPr>
        <dsp:cNvPr id="0" name=""/>
        <dsp:cNvSpPr/>
      </dsp:nvSpPr>
      <dsp:spPr>
        <a:xfrm>
          <a:off x="1201659" y="1032511"/>
          <a:ext cx="900664" cy="789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Consultation</a:t>
          </a:r>
          <a:endParaRPr lang="en-US" sz="1100" kern="1200" dirty="0"/>
        </a:p>
      </dsp:txBody>
      <dsp:txXfrm>
        <a:off x="1201659" y="1032511"/>
        <a:ext cx="900664" cy="789485"/>
      </dsp:txXfrm>
    </dsp:sp>
    <dsp:sp modelId="{BD088F28-CF75-0745-80D9-C9A7CE768718}">
      <dsp:nvSpPr>
        <dsp:cNvPr id="0" name=""/>
        <dsp:cNvSpPr/>
      </dsp:nvSpPr>
      <dsp:spPr>
        <a:xfrm>
          <a:off x="1932387" y="660988"/>
          <a:ext cx="169936" cy="169936"/>
        </a:xfrm>
        <a:prstGeom prst="triangle">
          <a:avLst>
            <a:gd name="adj" fmla="val 100000"/>
          </a:avLst>
        </a:prstGeom>
        <a:gradFill rotWithShape="0">
          <a:gsLst>
            <a:gs pos="0">
              <a:schemeClr val="accent5">
                <a:hueOff val="0"/>
                <a:satOff val="0"/>
                <a:lumOff val="0"/>
                <a:alphaOff val="0"/>
                <a:tint val="92000"/>
                <a:satMod val="170000"/>
              </a:schemeClr>
            </a:gs>
            <a:gs pos="15000">
              <a:schemeClr val="accent5">
                <a:hueOff val="0"/>
                <a:satOff val="0"/>
                <a:lumOff val="0"/>
                <a:alphaOff val="0"/>
                <a:tint val="92000"/>
                <a:shade val="99000"/>
                <a:satMod val="170000"/>
              </a:schemeClr>
            </a:gs>
            <a:gs pos="62000">
              <a:schemeClr val="accent5">
                <a:hueOff val="0"/>
                <a:satOff val="0"/>
                <a:lumOff val="0"/>
                <a:alphaOff val="0"/>
                <a:tint val="96000"/>
                <a:shade val="80000"/>
                <a:satMod val="170000"/>
              </a:schemeClr>
            </a:gs>
            <a:gs pos="97000">
              <a:schemeClr val="accent5">
                <a:hueOff val="0"/>
                <a:satOff val="0"/>
                <a:lumOff val="0"/>
                <a:alphaOff val="0"/>
                <a:tint val="98000"/>
                <a:shade val="63000"/>
                <a:satMod val="170000"/>
              </a:schemeClr>
            </a:gs>
            <a:gs pos="100000">
              <a:schemeClr val="accent5">
                <a:hueOff val="0"/>
                <a:satOff val="0"/>
                <a:lumOff val="0"/>
                <a:alphaOff val="0"/>
                <a:shade val="62000"/>
                <a:satMod val="170000"/>
              </a:schemeClr>
            </a:gs>
          </a:gsLst>
          <a:path path="circle">
            <a:fillToRect l="50000" t="50000" r="50000" b="50000"/>
          </a:path>
        </a:gradFill>
        <a:ln w="9525" cap="flat" cmpd="sng" algn="ctr">
          <a:solidFill>
            <a:schemeClr val="accent5">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5">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39BD13D7-2FBA-FE47-BC16-D4279CE5218E}">
      <dsp:nvSpPr>
        <dsp:cNvPr id="0" name=""/>
        <dsp:cNvSpPr/>
      </dsp:nvSpPr>
      <dsp:spPr>
        <a:xfrm rot="5400000">
          <a:off x="2404328" y="461598"/>
          <a:ext cx="599544" cy="997628"/>
        </a:xfrm>
        <a:prstGeom prst="corner">
          <a:avLst>
            <a:gd name="adj1" fmla="val 16120"/>
            <a:gd name="adj2" fmla="val 16110"/>
          </a:avLst>
        </a:prstGeom>
        <a:noFill/>
        <a:ln w="9525" cap="flat" cmpd="sng" algn="ctr">
          <a:solidFill>
            <a:schemeClr val="tx1"/>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6">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142A6766-3D8C-584B-8702-83F5501D9822}">
      <dsp:nvSpPr>
        <dsp:cNvPr id="0" name=""/>
        <dsp:cNvSpPr/>
      </dsp:nvSpPr>
      <dsp:spPr>
        <a:xfrm>
          <a:off x="2304249" y="759674"/>
          <a:ext cx="900664" cy="789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Functional P</a:t>
          </a:r>
          <a:endParaRPr lang="en-US" sz="1100" kern="1200" dirty="0"/>
        </a:p>
      </dsp:txBody>
      <dsp:txXfrm>
        <a:off x="2304249" y="759674"/>
        <a:ext cx="900664" cy="789485"/>
      </dsp:txXfrm>
    </dsp:sp>
    <dsp:sp modelId="{F1FC8060-4080-0944-BFAF-04520A9019F2}">
      <dsp:nvSpPr>
        <dsp:cNvPr id="0" name=""/>
        <dsp:cNvSpPr/>
      </dsp:nvSpPr>
      <dsp:spPr>
        <a:xfrm>
          <a:off x="3034977" y="388151"/>
          <a:ext cx="169936" cy="169936"/>
        </a:xfrm>
        <a:prstGeom prst="triangle">
          <a:avLst>
            <a:gd name="adj" fmla="val 100000"/>
          </a:avLst>
        </a:prstGeom>
        <a:gradFill rotWithShape="0">
          <a:gsLst>
            <a:gs pos="0">
              <a:schemeClr val="accent2">
                <a:hueOff val="0"/>
                <a:satOff val="0"/>
                <a:lumOff val="0"/>
                <a:alphaOff val="0"/>
                <a:tint val="92000"/>
                <a:satMod val="170000"/>
              </a:schemeClr>
            </a:gs>
            <a:gs pos="15000">
              <a:schemeClr val="accent2">
                <a:hueOff val="0"/>
                <a:satOff val="0"/>
                <a:lumOff val="0"/>
                <a:alphaOff val="0"/>
                <a:tint val="92000"/>
                <a:shade val="99000"/>
                <a:satMod val="170000"/>
              </a:schemeClr>
            </a:gs>
            <a:gs pos="62000">
              <a:schemeClr val="accent2">
                <a:hueOff val="0"/>
                <a:satOff val="0"/>
                <a:lumOff val="0"/>
                <a:alphaOff val="0"/>
                <a:tint val="96000"/>
                <a:shade val="80000"/>
                <a:satMod val="170000"/>
              </a:schemeClr>
            </a:gs>
            <a:gs pos="97000">
              <a:schemeClr val="accent2">
                <a:hueOff val="0"/>
                <a:satOff val="0"/>
                <a:lumOff val="0"/>
                <a:alphaOff val="0"/>
                <a:tint val="98000"/>
                <a:shade val="63000"/>
                <a:satMod val="170000"/>
              </a:schemeClr>
            </a:gs>
            <a:gs pos="100000">
              <a:schemeClr val="accent2">
                <a:hueOff val="0"/>
                <a:satOff val="0"/>
                <a:lumOff val="0"/>
                <a:alphaOff val="0"/>
                <a:shade val="62000"/>
                <a:satMod val="170000"/>
              </a:schemeClr>
            </a:gs>
          </a:gsLst>
          <a:path path="circle">
            <a:fillToRect l="50000" t="50000" r="50000" b="50000"/>
          </a:path>
        </a:gradFill>
        <a:ln w="9525" cap="flat" cmpd="sng" algn="ctr">
          <a:solidFill>
            <a:schemeClr val="accent2">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57F7FBCA-9CB7-254E-AB29-85A857427ABB}">
      <dsp:nvSpPr>
        <dsp:cNvPr id="0" name=""/>
        <dsp:cNvSpPr/>
      </dsp:nvSpPr>
      <dsp:spPr>
        <a:xfrm rot="5400000">
          <a:off x="3506917" y="188761"/>
          <a:ext cx="599544" cy="997628"/>
        </a:xfrm>
        <a:prstGeom prst="corner">
          <a:avLst>
            <a:gd name="adj1" fmla="val 16120"/>
            <a:gd name="adj2" fmla="val 16110"/>
          </a:avLst>
        </a:prstGeom>
        <a:noFill/>
        <a:ln w="9525" cap="flat" cmpd="sng" algn="ctr">
          <a:no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3">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C8F49E6F-E76A-AC4C-99BF-E7B009B38706}">
      <dsp:nvSpPr>
        <dsp:cNvPr id="0" name=""/>
        <dsp:cNvSpPr/>
      </dsp:nvSpPr>
      <dsp:spPr>
        <a:xfrm>
          <a:off x="3406838" y="486837"/>
          <a:ext cx="900664" cy="789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Interactive P</a:t>
          </a:r>
          <a:endParaRPr lang="en-US" sz="1100" kern="1200" dirty="0"/>
        </a:p>
      </dsp:txBody>
      <dsp:txXfrm>
        <a:off x="3406838" y="486837"/>
        <a:ext cx="900664" cy="789485"/>
      </dsp:txXfrm>
    </dsp:sp>
    <dsp:sp modelId="{9A201776-2B45-C149-9AC2-6E12A740CEF6}">
      <dsp:nvSpPr>
        <dsp:cNvPr id="0" name=""/>
        <dsp:cNvSpPr/>
      </dsp:nvSpPr>
      <dsp:spPr>
        <a:xfrm>
          <a:off x="4137567" y="115314"/>
          <a:ext cx="169936" cy="169936"/>
        </a:xfrm>
        <a:prstGeom prst="triangle">
          <a:avLst>
            <a:gd name="adj" fmla="val 100000"/>
          </a:avLst>
        </a:prstGeom>
        <a:gradFill rotWithShape="0">
          <a:gsLst>
            <a:gs pos="0">
              <a:schemeClr val="accent4">
                <a:hueOff val="0"/>
                <a:satOff val="0"/>
                <a:lumOff val="0"/>
                <a:alphaOff val="0"/>
                <a:tint val="92000"/>
                <a:satMod val="170000"/>
              </a:schemeClr>
            </a:gs>
            <a:gs pos="15000">
              <a:schemeClr val="accent4">
                <a:hueOff val="0"/>
                <a:satOff val="0"/>
                <a:lumOff val="0"/>
                <a:alphaOff val="0"/>
                <a:tint val="92000"/>
                <a:shade val="99000"/>
                <a:satMod val="170000"/>
              </a:schemeClr>
            </a:gs>
            <a:gs pos="62000">
              <a:schemeClr val="accent4">
                <a:hueOff val="0"/>
                <a:satOff val="0"/>
                <a:lumOff val="0"/>
                <a:alphaOff val="0"/>
                <a:tint val="96000"/>
                <a:shade val="80000"/>
                <a:satMod val="170000"/>
              </a:schemeClr>
            </a:gs>
            <a:gs pos="97000">
              <a:schemeClr val="accent4">
                <a:hueOff val="0"/>
                <a:satOff val="0"/>
                <a:lumOff val="0"/>
                <a:alphaOff val="0"/>
                <a:tint val="98000"/>
                <a:shade val="63000"/>
                <a:satMod val="170000"/>
              </a:schemeClr>
            </a:gs>
            <a:gs pos="100000">
              <a:schemeClr val="accent4">
                <a:hueOff val="0"/>
                <a:satOff val="0"/>
                <a:lumOff val="0"/>
                <a:alphaOff val="0"/>
                <a:shade val="62000"/>
                <a:satMod val="170000"/>
              </a:schemeClr>
            </a:gs>
          </a:gsLst>
          <a:path path="circle">
            <a:fillToRect l="50000" t="50000" r="50000" b="50000"/>
          </a:path>
        </a:gradFill>
        <a:ln w="9525" cap="flat" cmpd="sng" algn="ctr">
          <a:solidFill>
            <a:schemeClr val="accent4">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4">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0BB1A08C-039B-804F-8050-FE04DFA5D123}">
      <dsp:nvSpPr>
        <dsp:cNvPr id="0" name=""/>
        <dsp:cNvSpPr/>
      </dsp:nvSpPr>
      <dsp:spPr>
        <a:xfrm rot="5400000">
          <a:off x="4609507" y="-84075"/>
          <a:ext cx="599544" cy="997628"/>
        </a:xfrm>
        <a:prstGeom prst="corner">
          <a:avLst>
            <a:gd name="adj1" fmla="val 16120"/>
            <a:gd name="adj2" fmla="val 16110"/>
          </a:avLst>
        </a:prstGeom>
        <a:noFill/>
        <a:ln w="9525" cap="flat" cmpd="sng" algn="ctr">
          <a:solidFill>
            <a:schemeClr val="tx1"/>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5">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6F4449B6-EEDC-DC4F-AD48-C5394BF1889F}">
      <dsp:nvSpPr>
        <dsp:cNvPr id="0" name=""/>
        <dsp:cNvSpPr/>
      </dsp:nvSpPr>
      <dsp:spPr>
        <a:xfrm>
          <a:off x="4509428" y="214000"/>
          <a:ext cx="900664" cy="789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Self-mobilization</a:t>
          </a:r>
          <a:endParaRPr lang="en-US" sz="1100" kern="1200" dirty="0"/>
        </a:p>
      </dsp:txBody>
      <dsp:txXfrm>
        <a:off x="4509428" y="214000"/>
        <a:ext cx="900664" cy="7894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D3A32-0FD8-254A-A3FD-626576BC7E5F}">
      <dsp:nvSpPr>
        <dsp:cNvPr id="0" name=""/>
        <dsp:cNvSpPr/>
      </dsp:nvSpPr>
      <dsp:spPr>
        <a:xfrm rot="5400000">
          <a:off x="201912" y="929695"/>
          <a:ext cx="607998" cy="1011696"/>
        </a:xfrm>
        <a:prstGeom prst="corner">
          <a:avLst>
            <a:gd name="adj1" fmla="val 16120"/>
            <a:gd name="adj2" fmla="val 16110"/>
          </a:avLst>
        </a:prstGeom>
        <a:noFill/>
        <a:ln w="9525" cap="flat" cmpd="sng" algn="ctr">
          <a:solidFill>
            <a:schemeClr val="accent2">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89ACC95C-8540-F446-A80A-4B023C615B65}">
      <dsp:nvSpPr>
        <dsp:cNvPr id="0" name=""/>
        <dsp:cNvSpPr/>
      </dsp:nvSpPr>
      <dsp:spPr>
        <a:xfrm>
          <a:off x="100422" y="1231974"/>
          <a:ext cx="913364" cy="800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Passive P</a:t>
          </a:r>
          <a:endParaRPr lang="en-US" sz="1100" kern="1200" dirty="0"/>
        </a:p>
      </dsp:txBody>
      <dsp:txXfrm>
        <a:off x="100422" y="1231974"/>
        <a:ext cx="913364" cy="800617"/>
      </dsp:txXfrm>
    </dsp:sp>
    <dsp:sp modelId="{C8439173-BCBB-EF49-9275-3CD99EE0A150}">
      <dsp:nvSpPr>
        <dsp:cNvPr id="0" name=""/>
        <dsp:cNvSpPr/>
      </dsp:nvSpPr>
      <dsp:spPr>
        <a:xfrm>
          <a:off x="841454" y="855213"/>
          <a:ext cx="172333" cy="172333"/>
        </a:xfrm>
        <a:prstGeom prst="triangle">
          <a:avLst>
            <a:gd name="adj" fmla="val 100000"/>
          </a:avLst>
        </a:prstGeom>
        <a:gradFill rotWithShape="0">
          <a:gsLst>
            <a:gs pos="0">
              <a:schemeClr val="accent3">
                <a:hueOff val="0"/>
                <a:satOff val="0"/>
                <a:lumOff val="0"/>
                <a:alphaOff val="0"/>
                <a:tint val="92000"/>
                <a:satMod val="170000"/>
              </a:schemeClr>
            </a:gs>
            <a:gs pos="15000">
              <a:schemeClr val="accent3">
                <a:hueOff val="0"/>
                <a:satOff val="0"/>
                <a:lumOff val="0"/>
                <a:alphaOff val="0"/>
                <a:tint val="92000"/>
                <a:shade val="99000"/>
                <a:satMod val="170000"/>
              </a:schemeClr>
            </a:gs>
            <a:gs pos="62000">
              <a:schemeClr val="accent3">
                <a:hueOff val="0"/>
                <a:satOff val="0"/>
                <a:lumOff val="0"/>
                <a:alphaOff val="0"/>
                <a:tint val="96000"/>
                <a:shade val="80000"/>
                <a:satMod val="170000"/>
              </a:schemeClr>
            </a:gs>
            <a:gs pos="97000">
              <a:schemeClr val="accent3">
                <a:hueOff val="0"/>
                <a:satOff val="0"/>
                <a:lumOff val="0"/>
                <a:alphaOff val="0"/>
                <a:tint val="98000"/>
                <a:shade val="63000"/>
                <a:satMod val="170000"/>
              </a:schemeClr>
            </a:gs>
            <a:gs pos="100000">
              <a:schemeClr val="accent3">
                <a:hueOff val="0"/>
                <a:satOff val="0"/>
                <a:lumOff val="0"/>
                <a:alphaOff val="0"/>
                <a:shade val="62000"/>
                <a:satMod val="170000"/>
              </a:schemeClr>
            </a:gs>
          </a:gsLst>
          <a:path path="circle">
            <a:fillToRect l="50000" t="50000" r="50000" b="50000"/>
          </a:path>
        </a:gradFill>
        <a:ln w="9525" cap="flat" cmpd="sng" algn="ctr">
          <a:solidFill>
            <a:schemeClr val="accent3">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3">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1109B523-78CB-014D-BEF3-23FD68CDF71E}">
      <dsp:nvSpPr>
        <dsp:cNvPr id="0" name=""/>
        <dsp:cNvSpPr/>
      </dsp:nvSpPr>
      <dsp:spPr>
        <a:xfrm rot="5400000">
          <a:off x="1320049" y="653011"/>
          <a:ext cx="607998" cy="1011696"/>
        </a:xfrm>
        <a:prstGeom prst="corner">
          <a:avLst>
            <a:gd name="adj1" fmla="val 16120"/>
            <a:gd name="adj2" fmla="val 16110"/>
          </a:avLst>
        </a:prstGeom>
        <a:gradFill rotWithShape="0">
          <a:gsLst>
            <a:gs pos="0">
              <a:schemeClr val="accent4">
                <a:hueOff val="0"/>
                <a:satOff val="0"/>
                <a:lumOff val="0"/>
                <a:alphaOff val="0"/>
                <a:tint val="92000"/>
                <a:satMod val="170000"/>
              </a:schemeClr>
            </a:gs>
            <a:gs pos="15000">
              <a:schemeClr val="accent4">
                <a:hueOff val="0"/>
                <a:satOff val="0"/>
                <a:lumOff val="0"/>
                <a:alphaOff val="0"/>
                <a:tint val="92000"/>
                <a:shade val="99000"/>
                <a:satMod val="170000"/>
              </a:schemeClr>
            </a:gs>
            <a:gs pos="62000">
              <a:schemeClr val="accent4">
                <a:hueOff val="0"/>
                <a:satOff val="0"/>
                <a:lumOff val="0"/>
                <a:alphaOff val="0"/>
                <a:tint val="96000"/>
                <a:shade val="80000"/>
                <a:satMod val="170000"/>
              </a:schemeClr>
            </a:gs>
            <a:gs pos="97000">
              <a:schemeClr val="accent4">
                <a:hueOff val="0"/>
                <a:satOff val="0"/>
                <a:lumOff val="0"/>
                <a:alphaOff val="0"/>
                <a:tint val="98000"/>
                <a:shade val="63000"/>
                <a:satMod val="170000"/>
              </a:schemeClr>
            </a:gs>
            <a:gs pos="100000">
              <a:schemeClr val="accent4">
                <a:hueOff val="0"/>
                <a:satOff val="0"/>
                <a:lumOff val="0"/>
                <a:alphaOff val="0"/>
                <a:shade val="62000"/>
                <a:satMod val="170000"/>
              </a:schemeClr>
            </a:gs>
          </a:gsLst>
          <a:path path="circle">
            <a:fillToRect l="50000" t="50000" r="50000" b="50000"/>
          </a:path>
        </a:gradFill>
        <a:ln w="9525" cap="flat" cmpd="sng" algn="ctr">
          <a:solidFill>
            <a:schemeClr val="accent4">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4">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18A512D9-9B8E-BA4A-898C-E997034552D3}">
      <dsp:nvSpPr>
        <dsp:cNvPr id="0" name=""/>
        <dsp:cNvSpPr/>
      </dsp:nvSpPr>
      <dsp:spPr>
        <a:xfrm>
          <a:off x="1218559" y="955290"/>
          <a:ext cx="913364" cy="800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Consultation</a:t>
          </a:r>
          <a:endParaRPr lang="en-US" sz="1100" kern="1200" dirty="0"/>
        </a:p>
      </dsp:txBody>
      <dsp:txXfrm>
        <a:off x="1218559" y="955290"/>
        <a:ext cx="913364" cy="800617"/>
      </dsp:txXfrm>
    </dsp:sp>
    <dsp:sp modelId="{BD088F28-CF75-0745-80D9-C9A7CE768718}">
      <dsp:nvSpPr>
        <dsp:cNvPr id="0" name=""/>
        <dsp:cNvSpPr/>
      </dsp:nvSpPr>
      <dsp:spPr>
        <a:xfrm>
          <a:off x="1959591" y="578529"/>
          <a:ext cx="172333" cy="172333"/>
        </a:xfrm>
        <a:prstGeom prst="triangle">
          <a:avLst>
            <a:gd name="adj" fmla="val 100000"/>
          </a:avLst>
        </a:prstGeom>
        <a:gradFill rotWithShape="0">
          <a:gsLst>
            <a:gs pos="0">
              <a:schemeClr val="accent5">
                <a:hueOff val="0"/>
                <a:satOff val="0"/>
                <a:lumOff val="0"/>
                <a:alphaOff val="0"/>
                <a:tint val="92000"/>
                <a:satMod val="170000"/>
              </a:schemeClr>
            </a:gs>
            <a:gs pos="15000">
              <a:schemeClr val="accent5">
                <a:hueOff val="0"/>
                <a:satOff val="0"/>
                <a:lumOff val="0"/>
                <a:alphaOff val="0"/>
                <a:tint val="92000"/>
                <a:shade val="99000"/>
                <a:satMod val="170000"/>
              </a:schemeClr>
            </a:gs>
            <a:gs pos="62000">
              <a:schemeClr val="accent5">
                <a:hueOff val="0"/>
                <a:satOff val="0"/>
                <a:lumOff val="0"/>
                <a:alphaOff val="0"/>
                <a:tint val="96000"/>
                <a:shade val="80000"/>
                <a:satMod val="170000"/>
              </a:schemeClr>
            </a:gs>
            <a:gs pos="97000">
              <a:schemeClr val="accent5">
                <a:hueOff val="0"/>
                <a:satOff val="0"/>
                <a:lumOff val="0"/>
                <a:alphaOff val="0"/>
                <a:tint val="98000"/>
                <a:shade val="63000"/>
                <a:satMod val="170000"/>
              </a:schemeClr>
            </a:gs>
            <a:gs pos="100000">
              <a:schemeClr val="accent5">
                <a:hueOff val="0"/>
                <a:satOff val="0"/>
                <a:lumOff val="0"/>
                <a:alphaOff val="0"/>
                <a:shade val="62000"/>
                <a:satMod val="170000"/>
              </a:schemeClr>
            </a:gs>
          </a:gsLst>
          <a:path path="circle">
            <a:fillToRect l="50000" t="50000" r="50000" b="50000"/>
          </a:path>
        </a:gradFill>
        <a:ln w="9525" cap="flat" cmpd="sng" algn="ctr">
          <a:solidFill>
            <a:schemeClr val="accent5">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5">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39BD13D7-2FBA-FE47-BC16-D4279CE5218E}">
      <dsp:nvSpPr>
        <dsp:cNvPr id="0" name=""/>
        <dsp:cNvSpPr/>
      </dsp:nvSpPr>
      <dsp:spPr>
        <a:xfrm rot="5400000">
          <a:off x="2438186" y="376327"/>
          <a:ext cx="607998" cy="1011696"/>
        </a:xfrm>
        <a:prstGeom prst="corner">
          <a:avLst>
            <a:gd name="adj1" fmla="val 16120"/>
            <a:gd name="adj2" fmla="val 16110"/>
          </a:avLst>
        </a:prstGeom>
        <a:noFill/>
        <a:ln w="9525" cap="flat" cmpd="sng" algn="ctr">
          <a:solidFill>
            <a:schemeClr val="tx1"/>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6">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142A6766-3D8C-584B-8702-83F5501D9822}">
      <dsp:nvSpPr>
        <dsp:cNvPr id="0" name=""/>
        <dsp:cNvSpPr/>
      </dsp:nvSpPr>
      <dsp:spPr>
        <a:xfrm>
          <a:off x="2336696" y="678606"/>
          <a:ext cx="913364" cy="800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Functional P</a:t>
          </a:r>
          <a:endParaRPr lang="en-US" sz="1100" kern="1200" dirty="0"/>
        </a:p>
      </dsp:txBody>
      <dsp:txXfrm>
        <a:off x="2336696" y="678606"/>
        <a:ext cx="913364" cy="800617"/>
      </dsp:txXfrm>
    </dsp:sp>
    <dsp:sp modelId="{F1FC8060-4080-0944-BFAF-04520A9019F2}">
      <dsp:nvSpPr>
        <dsp:cNvPr id="0" name=""/>
        <dsp:cNvSpPr/>
      </dsp:nvSpPr>
      <dsp:spPr>
        <a:xfrm>
          <a:off x="3077728" y="301844"/>
          <a:ext cx="172333" cy="172333"/>
        </a:xfrm>
        <a:prstGeom prst="triangle">
          <a:avLst>
            <a:gd name="adj" fmla="val 100000"/>
          </a:avLst>
        </a:prstGeom>
        <a:gradFill rotWithShape="0">
          <a:gsLst>
            <a:gs pos="0">
              <a:schemeClr val="accent2">
                <a:hueOff val="0"/>
                <a:satOff val="0"/>
                <a:lumOff val="0"/>
                <a:alphaOff val="0"/>
                <a:tint val="92000"/>
                <a:satMod val="170000"/>
              </a:schemeClr>
            </a:gs>
            <a:gs pos="15000">
              <a:schemeClr val="accent2">
                <a:hueOff val="0"/>
                <a:satOff val="0"/>
                <a:lumOff val="0"/>
                <a:alphaOff val="0"/>
                <a:tint val="92000"/>
                <a:shade val="99000"/>
                <a:satMod val="170000"/>
              </a:schemeClr>
            </a:gs>
            <a:gs pos="62000">
              <a:schemeClr val="accent2">
                <a:hueOff val="0"/>
                <a:satOff val="0"/>
                <a:lumOff val="0"/>
                <a:alphaOff val="0"/>
                <a:tint val="96000"/>
                <a:shade val="80000"/>
                <a:satMod val="170000"/>
              </a:schemeClr>
            </a:gs>
            <a:gs pos="97000">
              <a:schemeClr val="accent2">
                <a:hueOff val="0"/>
                <a:satOff val="0"/>
                <a:lumOff val="0"/>
                <a:alphaOff val="0"/>
                <a:tint val="98000"/>
                <a:shade val="63000"/>
                <a:satMod val="170000"/>
              </a:schemeClr>
            </a:gs>
            <a:gs pos="100000">
              <a:schemeClr val="accent2">
                <a:hueOff val="0"/>
                <a:satOff val="0"/>
                <a:lumOff val="0"/>
                <a:alphaOff val="0"/>
                <a:shade val="62000"/>
                <a:satMod val="170000"/>
              </a:schemeClr>
            </a:gs>
          </a:gsLst>
          <a:path path="circle">
            <a:fillToRect l="50000" t="50000" r="50000" b="50000"/>
          </a:path>
        </a:gradFill>
        <a:ln w="9525" cap="flat" cmpd="sng" algn="ctr">
          <a:solidFill>
            <a:schemeClr val="accent2">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57F7FBCA-9CB7-254E-AB29-85A857427ABB}">
      <dsp:nvSpPr>
        <dsp:cNvPr id="0" name=""/>
        <dsp:cNvSpPr/>
      </dsp:nvSpPr>
      <dsp:spPr>
        <a:xfrm rot="5400000">
          <a:off x="3556324" y="99642"/>
          <a:ext cx="607998" cy="1011696"/>
        </a:xfrm>
        <a:prstGeom prst="corner">
          <a:avLst>
            <a:gd name="adj1" fmla="val 16120"/>
            <a:gd name="adj2" fmla="val 16110"/>
          </a:avLst>
        </a:prstGeom>
        <a:noFill/>
        <a:ln w="9525" cap="flat" cmpd="sng" algn="ctr">
          <a:no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3">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C8F49E6F-E76A-AC4C-99BF-E7B009B38706}">
      <dsp:nvSpPr>
        <dsp:cNvPr id="0" name=""/>
        <dsp:cNvSpPr/>
      </dsp:nvSpPr>
      <dsp:spPr>
        <a:xfrm>
          <a:off x="3454833" y="401922"/>
          <a:ext cx="913364" cy="800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Interactive P</a:t>
          </a:r>
          <a:endParaRPr lang="en-US" sz="1100" kern="1200" dirty="0"/>
        </a:p>
      </dsp:txBody>
      <dsp:txXfrm>
        <a:off x="3454833" y="401922"/>
        <a:ext cx="913364" cy="800617"/>
      </dsp:txXfrm>
    </dsp:sp>
    <dsp:sp modelId="{9A201776-2B45-C149-9AC2-6E12A740CEF6}">
      <dsp:nvSpPr>
        <dsp:cNvPr id="0" name=""/>
        <dsp:cNvSpPr/>
      </dsp:nvSpPr>
      <dsp:spPr>
        <a:xfrm>
          <a:off x="4195865" y="25160"/>
          <a:ext cx="172333" cy="172333"/>
        </a:xfrm>
        <a:prstGeom prst="triangle">
          <a:avLst>
            <a:gd name="adj" fmla="val 100000"/>
          </a:avLst>
        </a:prstGeom>
        <a:gradFill rotWithShape="0">
          <a:gsLst>
            <a:gs pos="0">
              <a:schemeClr val="accent4">
                <a:hueOff val="0"/>
                <a:satOff val="0"/>
                <a:lumOff val="0"/>
                <a:alphaOff val="0"/>
                <a:tint val="92000"/>
                <a:satMod val="170000"/>
              </a:schemeClr>
            </a:gs>
            <a:gs pos="15000">
              <a:schemeClr val="accent4">
                <a:hueOff val="0"/>
                <a:satOff val="0"/>
                <a:lumOff val="0"/>
                <a:alphaOff val="0"/>
                <a:tint val="92000"/>
                <a:shade val="99000"/>
                <a:satMod val="170000"/>
              </a:schemeClr>
            </a:gs>
            <a:gs pos="62000">
              <a:schemeClr val="accent4">
                <a:hueOff val="0"/>
                <a:satOff val="0"/>
                <a:lumOff val="0"/>
                <a:alphaOff val="0"/>
                <a:tint val="96000"/>
                <a:shade val="80000"/>
                <a:satMod val="170000"/>
              </a:schemeClr>
            </a:gs>
            <a:gs pos="97000">
              <a:schemeClr val="accent4">
                <a:hueOff val="0"/>
                <a:satOff val="0"/>
                <a:lumOff val="0"/>
                <a:alphaOff val="0"/>
                <a:tint val="98000"/>
                <a:shade val="63000"/>
                <a:satMod val="170000"/>
              </a:schemeClr>
            </a:gs>
            <a:gs pos="100000">
              <a:schemeClr val="accent4">
                <a:hueOff val="0"/>
                <a:satOff val="0"/>
                <a:lumOff val="0"/>
                <a:alphaOff val="0"/>
                <a:shade val="62000"/>
                <a:satMod val="170000"/>
              </a:schemeClr>
            </a:gs>
          </a:gsLst>
          <a:path path="circle">
            <a:fillToRect l="50000" t="50000" r="50000" b="50000"/>
          </a:path>
        </a:gradFill>
        <a:ln w="9525" cap="flat" cmpd="sng" algn="ctr">
          <a:solidFill>
            <a:schemeClr val="accent4">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4">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0BB1A08C-039B-804F-8050-FE04DFA5D123}">
      <dsp:nvSpPr>
        <dsp:cNvPr id="0" name=""/>
        <dsp:cNvSpPr/>
      </dsp:nvSpPr>
      <dsp:spPr>
        <a:xfrm rot="5400000">
          <a:off x="4674461" y="-177041"/>
          <a:ext cx="607998" cy="1011696"/>
        </a:xfrm>
        <a:prstGeom prst="corner">
          <a:avLst>
            <a:gd name="adj1" fmla="val 16120"/>
            <a:gd name="adj2" fmla="val 16110"/>
          </a:avLst>
        </a:prstGeom>
        <a:noFill/>
        <a:ln w="9525" cap="flat" cmpd="sng" algn="ctr">
          <a:solidFill>
            <a:schemeClr val="tx1"/>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5">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6F4449B6-EEDC-DC4F-AD48-C5394BF1889F}">
      <dsp:nvSpPr>
        <dsp:cNvPr id="0" name=""/>
        <dsp:cNvSpPr/>
      </dsp:nvSpPr>
      <dsp:spPr>
        <a:xfrm>
          <a:off x="4572971" y="125237"/>
          <a:ext cx="913364" cy="800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Self-mobilization</a:t>
          </a:r>
          <a:endParaRPr lang="en-US" sz="1100" kern="1200" dirty="0"/>
        </a:p>
      </dsp:txBody>
      <dsp:txXfrm>
        <a:off x="4572971" y="125237"/>
        <a:ext cx="913364" cy="8006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D3A32-0FD8-254A-A3FD-626576BC7E5F}">
      <dsp:nvSpPr>
        <dsp:cNvPr id="0" name=""/>
        <dsp:cNvSpPr/>
      </dsp:nvSpPr>
      <dsp:spPr>
        <a:xfrm rot="5400000">
          <a:off x="201912" y="929695"/>
          <a:ext cx="607998" cy="1011696"/>
        </a:xfrm>
        <a:prstGeom prst="corner">
          <a:avLst>
            <a:gd name="adj1" fmla="val 16120"/>
            <a:gd name="adj2" fmla="val 16110"/>
          </a:avLst>
        </a:prstGeom>
        <a:noFill/>
        <a:ln w="9525" cap="flat" cmpd="sng" algn="ctr">
          <a:solidFill>
            <a:schemeClr val="accent2">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89ACC95C-8540-F446-A80A-4B023C615B65}">
      <dsp:nvSpPr>
        <dsp:cNvPr id="0" name=""/>
        <dsp:cNvSpPr/>
      </dsp:nvSpPr>
      <dsp:spPr>
        <a:xfrm>
          <a:off x="100422" y="1231974"/>
          <a:ext cx="913364" cy="800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Passive P</a:t>
          </a:r>
          <a:endParaRPr lang="en-US" sz="1100" kern="1200" dirty="0"/>
        </a:p>
      </dsp:txBody>
      <dsp:txXfrm>
        <a:off x="100422" y="1231974"/>
        <a:ext cx="913364" cy="800617"/>
      </dsp:txXfrm>
    </dsp:sp>
    <dsp:sp modelId="{C8439173-BCBB-EF49-9275-3CD99EE0A150}">
      <dsp:nvSpPr>
        <dsp:cNvPr id="0" name=""/>
        <dsp:cNvSpPr/>
      </dsp:nvSpPr>
      <dsp:spPr>
        <a:xfrm>
          <a:off x="841454" y="855213"/>
          <a:ext cx="172333" cy="172333"/>
        </a:xfrm>
        <a:prstGeom prst="triangle">
          <a:avLst>
            <a:gd name="adj" fmla="val 100000"/>
          </a:avLst>
        </a:prstGeom>
        <a:gradFill rotWithShape="0">
          <a:gsLst>
            <a:gs pos="0">
              <a:schemeClr val="accent3">
                <a:hueOff val="0"/>
                <a:satOff val="0"/>
                <a:lumOff val="0"/>
                <a:alphaOff val="0"/>
                <a:tint val="92000"/>
                <a:satMod val="170000"/>
              </a:schemeClr>
            </a:gs>
            <a:gs pos="15000">
              <a:schemeClr val="accent3">
                <a:hueOff val="0"/>
                <a:satOff val="0"/>
                <a:lumOff val="0"/>
                <a:alphaOff val="0"/>
                <a:tint val="92000"/>
                <a:shade val="99000"/>
                <a:satMod val="170000"/>
              </a:schemeClr>
            </a:gs>
            <a:gs pos="62000">
              <a:schemeClr val="accent3">
                <a:hueOff val="0"/>
                <a:satOff val="0"/>
                <a:lumOff val="0"/>
                <a:alphaOff val="0"/>
                <a:tint val="96000"/>
                <a:shade val="80000"/>
                <a:satMod val="170000"/>
              </a:schemeClr>
            </a:gs>
            <a:gs pos="97000">
              <a:schemeClr val="accent3">
                <a:hueOff val="0"/>
                <a:satOff val="0"/>
                <a:lumOff val="0"/>
                <a:alphaOff val="0"/>
                <a:tint val="98000"/>
                <a:shade val="63000"/>
                <a:satMod val="170000"/>
              </a:schemeClr>
            </a:gs>
            <a:gs pos="100000">
              <a:schemeClr val="accent3">
                <a:hueOff val="0"/>
                <a:satOff val="0"/>
                <a:lumOff val="0"/>
                <a:alphaOff val="0"/>
                <a:shade val="62000"/>
                <a:satMod val="170000"/>
              </a:schemeClr>
            </a:gs>
          </a:gsLst>
          <a:path path="circle">
            <a:fillToRect l="50000" t="50000" r="50000" b="50000"/>
          </a:path>
        </a:gradFill>
        <a:ln w="9525" cap="flat" cmpd="sng" algn="ctr">
          <a:solidFill>
            <a:schemeClr val="accent3">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3">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1109B523-78CB-014D-BEF3-23FD68CDF71E}">
      <dsp:nvSpPr>
        <dsp:cNvPr id="0" name=""/>
        <dsp:cNvSpPr/>
      </dsp:nvSpPr>
      <dsp:spPr>
        <a:xfrm rot="5400000">
          <a:off x="1320049" y="653011"/>
          <a:ext cx="607998" cy="1011696"/>
        </a:xfrm>
        <a:prstGeom prst="corner">
          <a:avLst>
            <a:gd name="adj1" fmla="val 16120"/>
            <a:gd name="adj2" fmla="val 16110"/>
          </a:avLst>
        </a:prstGeom>
        <a:noFill/>
        <a:ln w="9525" cap="flat" cmpd="sng" algn="ctr">
          <a:solidFill>
            <a:schemeClr val="accent4">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4">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18A512D9-9B8E-BA4A-898C-E997034552D3}">
      <dsp:nvSpPr>
        <dsp:cNvPr id="0" name=""/>
        <dsp:cNvSpPr/>
      </dsp:nvSpPr>
      <dsp:spPr>
        <a:xfrm>
          <a:off x="1218559" y="955290"/>
          <a:ext cx="913364" cy="800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Consultation</a:t>
          </a:r>
          <a:endParaRPr lang="en-US" sz="1100" kern="1200" dirty="0"/>
        </a:p>
      </dsp:txBody>
      <dsp:txXfrm>
        <a:off x="1218559" y="955290"/>
        <a:ext cx="913364" cy="800617"/>
      </dsp:txXfrm>
    </dsp:sp>
    <dsp:sp modelId="{BD088F28-CF75-0745-80D9-C9A7CE768718}">
      <dsp:nvSpPr>
        <dsp:cNvPr id="0" name=""/>
        <dsp:cNvSpPr/>
      </dsp:nvSpPr>
      <dsp:spPr>
        <a:xfrm>
          <a:off x="1959591" y="578529"/>
          <a:ext cx="172333" cy="172333"/>
        </a:xfrm>
        <a:prstGeom prst="triangle">
          <a:avLst>
            <a:gd name="adj" fmla="val 100000"/>
          </a:avLst>
        </a:prstGeom>
        <a:gradFill rotWithShape="0">
          <a:gsLst>
            <a:gs pos="0">
              <a:schemeClr val="accent5">
                <a:hueOff val="0"/>
                <a:satOff val="0"/>
                <a:lumOff val="0"/>
                <a:alphaOff val="0"/>
                <a:tint val="92000"/>
                <a:satMod val="170000"/>
              </a:schemeClr>
            </a:gs>
            <a:gs pos="15000">
              <a:schemeClr val="accent5">
                <a:hueOff val="0"/>
                <a:satOff val="0"/>
                <a:lumOff val="0"/>
                <a:alphaOff val="0"/>
                <a:tint val="92000"/>
                <a:shade val="99000"/>
                <a:satMod val="170000"/>
              </a:schemeClr>
            </a:gs>
            <a:gs pos="62000">
              <a:schemeClr val="accent5">
                <a:hueOff val="0"/>
                <a:satOff val="0"/>
                <a:lumOff val="0"/>
                <a:alphaOff val="0"/>
                <a:tint val="96000"/>
                <a:shade val="80000"/>
                <a:satMod val="170000"/>
              </a:schemeClr>
            </a:gs>
            <a:gs pos="97000">
              <a:schemeClr val="accent5">
                <a:hueOff val="0"/>
                <a:satOff val="0"/>
                <a:lumOff val="0"/>
                <a:alphaOff val="0"/>
                <a:tint val="98000"/>
                <a:shade val="63000"/>
                <a:satMod val="170000"/>
              </a:schemeClr>
            </a:gs>
            <a:gs pos="100000">
              <a:schemeClr val="accent5">
                <a:hueOff val="0"/>
                <a:satOff val="0"/>
                <a:lumOff val="0"/>
                <a:alphaOff val="0"/>
                <a:shade val="62000"/>
                <a:satMod val="170000"/>
              </a:schemeClr>
            </a:gs>
          </a:gsLst>
          <a:path path="circle">
            <a:fillToRect l="50000" t="50000" r="50000" b="50000"/>
          </a:path>
        </a:gradFill>
        <a:ln w="9525" cap="flat" cmpd="sng" algn="ctr">
          <a:solidFill>
            <a:schemeClr val="accent5">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5">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39BD13D7-2FBA-FE47-BC16-D4279CE5218E}">
      <dsp:nvSpPr>
        <dsp:cNvPr id="0" name=""/>
        <dsp:cNvSpPr/>
      </dsp:nvSpPr>
      <dsp:spPr>
        <a:xfrm rot="5400000">
          <a:off x="2438186" y="376327"/>
          <a:ext cx="607998" cy="1011696"/>
        </a:xfrm>
        <a:prstGeom prst="corner">
          <a:avLst>
            <a:gd name="adj1" fmla="val 16120"/>
            <a:gd name="adj2" fmla="val 16110"/>
          </a:avLst>
        </a:prstGeom>
        <a:gradFill rotWithShape="0">
          <a:gsLst>
            <a:gs pos="0">
              <a:schemeClr val="accent6">
                <a:hueOff val="0"/>
                <a:satOff val="0"/>
                <a:lumOff val="0"/>
                <a:alphaOff val="0"/>
                <a:tint val="92000"/>
                <a:satMod val="170000"/>
              </a:schemeClr>
            </a:gs>
            <a:gs pos="15000">
              <a:schemeClr val="accent6">
                <a:hueOff val="0"/>
                <a:satOff val="0"/>
                <a:lumOff val="0"/>
                <a:alphaOff val="0"/>
                <a:tint val="92000"/>
                <a:shade val="99000"/>
                <a:satMod val="170000"/>
              </a:schemeClr>
            </a:gs>
            <a:gs pos="62000">
              <a:schemeClr val="accent6">
                <a:hueOff val="0"/>
                <a:satOff val="0"/>
                <a:lumOff val="0"/>
                <a:alphaOff val="0"/>
                <a:tint val="96000"/>
                <a:shade val="80000"/>
                <a:satMod val="170000"/>
              </a:schemeClr>
            </a:gs>
            <a:gs pos="97000">
              <a:schemeClr val="accent6">
                <a:hueOff val="0"/>
                <a:satOff val="0"/>
                <a:lumOff val="0"/>
                <a:alphaOff val="0"/>
                <a:tint val="98000"/>
                <a:shade val="63000"/>
                <a:satMod val="170000"/>
              </a:schemeClr>
            </a:gs>
            <a:gs pos="100000">
              <a:schemeClr val="accent6">
                <a:hueOff val="0"/>
                <a:satOff val="0"/>
                <a:lumOff val="0"/>
                <a:alphaOff val="0"/>
                <a:shade val="62000"/>
                <a:satMod val="170000"/>
              </a:schemeClr>
            </a:gs>
          </a:gsLst>
          <a:path path="circle">
            <a:fillToRect l="50000" t="50000" r="50000" b="50000"/>
          </a:path>
        </a:gradFill>
        <a:ln w="9525" cap="flat" cmpd="sng" algn="ctr">
          <a:solidFill>
            <a:schemeClr val="accent6">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6">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142A6766-3D8C-584B-8702-83F5501D9822}">
      <dsp:nvSpPr>
        <dsp:cNvPr id="0" name=""/>
        <dsp:cNvSpPr/>
      </dsp:nvSpPr>
      <dsp:spPr>
        <a:xfrm>
          <a:off x="2336696" y="678606"/>
          <a:ext cx="913364" cy="800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Functional P</a:t>
          </a:r>
          <a:endParaRPr lang="en-US" sz="1100" kern="1200" dirty="0"/>
        </a:p>
      </dsp:txBody>
      <dsp:txXfrm>
        <a:off x="2336696" y="678606"/>
        <a:ext cx="913364" cy="800617"/>
      </dsp:txXfrm>
    </dsp:sp>
    <dsp:sp modelId="{F1FC8060-4080-0944-BFAF-04520A9019F2}">
      <dsp:nvSpPr>
        <dsp:cNvPr id="0" name=""/>
        <dsp:cNvSpPr/>
      </dsp:nvSpPr>
      <dsp:spPr>
        <a:xfrm>
          <a:off x="3077728" y="301844"/>
          <a:ext cx="172333" cy="172333"/>
        </a:xfrm>
        <a:prstGeom prst="triangle">
          <a:avLst>
            <a:gd name="adj" fmla="val 100000"/>
          </a:avLst>
        </a:prstGeom>
        <a:gradFill rotWithShape="0">
          <a:gsLst>
            <a:gs pos="0">
              <a:schemeClr val="accent2">
                <a:hueOff val="0"/>
                <a:satOff val="0"/>
                <a:lumOff val="0"/>
                <a:alphaOff val="0"/>
                <a:tint val="92000"/>
                <a:satMod val="170000"/>
              </a:schemeClr>
            </a:gs>
            <a:gs pos="15000">
              <a:schemeClr val="accent2">
                <a:hueOff val="0"/>
                <a:satOff val="0"/>
                <a:lumOff val="0"/>
                <a:alphaOff val="0"/>
                <a:tint val="92000"/>
                <a:shade val="99000"/>
                <a:satMod val="170000"/>
              </a:schemeClr>
            </a:gs>
            <a:gs pos="62000">
              <a:schemeClr val="accent2">
                <a:hueOff val="0"/>
                <a:satOff val="0"/>
                <a:lumOff val="0"/>
                <a:alphaOff val="0"/>
                <a:tint val="96000"/>
                <a:shade val="80000"/>
                <a:satMod val="170000"/>
              </a:schemeClr>
            </a:gs>
            <a:gs pos="97000">
              <a:schemeClr val="accent2">
                <a:hueOff val="0"/>
                <a:satOff val="0"/>
                <a:lumOff val="0"/>
                <a:alphaOff val="0"/>
                <a:tint val="98000"/>
                <a:shade val="63000"/>
                <a:satMod val="170000"/>
              </a:schemeClr>
            </a:gs>
            <a:gs pos="100000">
              <a:schemeClr val="accent2">
                <a:hueOff val="0"/>
                <a:satOff val="0"/>
                <a:lumOff val="0"/>
                <a:alphaOff val="0"/>
                <a:shade val="62000"/>
                <a:satMod val="170000"/>
              </a:schemeClr>
            </a:gs>
          </a:gsLst>
          <a:path path="circle">
            <a:fillToRect l="50000" t="50000" r="50000" b="50000"/>
          </a:path>
        </a:gradFill>
        <a:ln w="9525" cap="flat" cmpd="sng" algn="ctr">
          <a:solidFill>
            <a:schemeClr val="accent2">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57F7FBCA-9CB7-254E-AB29-85A857427ABB}">
      <dsp:nvSpPr>
        <dsp:cNvPr id="0" name=""/>
        <dsp:cNvSpPr/>
      </dsp:nvSpPr>
      <dsp:spPr>
        <a:xfrm rot="5400000">
          <a:off x="3556324" y="99642"/>
          <a:ext cx="607998" cy="1011696"/>
        </a:xfrm>
        <a:prstGeom prst="corner">
          <a:avLst>
            <a:gd name="adj1" fmla="val 16120"/>
            <a:gd name="adj2" fmla="val 16110"/>
          </a:avLst>
        </a:prstGeom>
        <a:noFill/>
        <a:ln w="9525" cap="flat" cmpd="sng" algn="ctr">
          <a:no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3">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C8F49E6F-E76A-AC4C-99BF-E7B009B38706}">
      <dsp:nvSpPr>
        <dsp:cNvPr id="0" name=""/>
        <dsp:cNvSpPr/>
      </dsp:nvSpPr>
      <dsp:spPr>
        <a:xfrm>
          <a:off x="3454833" y="401922"/>
          <a:ext cx="913364" cy="800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Interactive P</a:t>
          </a:r>
          <a:endParaRPr lang="en-US" sz="1100" kern="1200" dirty="0"/>
        </a:p>
      </dsp:txBody>
      <dsp:txXfrm>
        <a:off x="3454833" y="401922"/>
        <a:ext cx="913364" cy="800617"/>
      </dsp:txXfrm>
    </dsp:sp>
    <dsp:sp modelId="{9A201776-2B45-C149-9AC2-6E12A740CEF6}">
      <dsp:nvSpPr>
        <dsp:cNvPr id="0" name=""/>
        <dsp:cNvSpPr/>
      </dsp:nvSpPr>
      <dsp:spPr>
        <a:xfrm>
          <a:off x="4195865" y="25160"/>
          <a:ext cx="172333" cy="172333"/>
        </a:xfrm>
        <a:prstGeom prst="triangle">
          <a:avLst>
            <a:gd name="adj" fmla="val 100000"/>
          </a:avLst>
        </a:prstGeom>
        <a:gradFill rotWithShape="0">
          <a:gsLst>
            <a:gs pos="0">
              <a:schemeClr val="accent4">
                <a:hueOff val="0"/>
                <a:satOff val="0"/>
                <a:lumOff val="0"/>
                <a:alphaOff val="0"/>
                <a:tint val="92000"/>
                <a:satMod val="170000"/>
              </a:schemeClr>
            </a:gs>
            <a:gs pos="15000">
              <a:schemeClr val="accent4">
                <a:hueOff val="0"/>
                <a:satOff val="0"/>
                <a:lumOff val="0"/>
                <a:alphaOff val="0"/>
                <a:tint val="92000"/>
                <a:shade val="99000"/>
                <a:satMod val="170000"/>
              </a:schemeClr>
            </a:gs>
            <a:gs pos="62000">
              <a:schemeClr val="accent4">
                <a:hueOff val="0"/>
                <a:satOff val="0"/>
                <a:lumOff val="0"/>
                <a:alphaOff val="0"/>
                <a:tint val="96000"/>
                <a:shade val="80000"/>
                <a:satMod val="170000"/>
              </a:schemeClr>
            </a:gs>
            <a:gs pos="97000">
              <a:schemeClr val="accent4">
                <a:hueOff val="0"/>
                <a:satOff val="0"/>
                <a:lumOff val="0"/>
                <a:alphaOff val="0"/>
                <a:tint val="98000"/>
                <a:shade val="63000"/>
                <a:satMod val="170000"/>
              </a:schemeClr>
            </a:gs>
            <a:gs pos="100000">
              <a:schemeClr val="accent4">
                <a:hueOff val="0"/>
                <a:satOff val="0"/>
                <a:lumOff val="0"/>
                <a:alphaOff val="0"/>
                <a:shade val="62000"/>
                <a:satMod val="170000"/>
              </a:schemeClr>
            </a:gs>
          </a:gsLst>
          <a:path path="circle">
            <a:fillToRect l="50000" t="50000" r="50000" b="50000"/>
          </a:path>
        </a:gradFill>
        <a:ln w="9525" cap="flat" cmpd="sng" algn="ctr">
          <a:solidFill>
            <a:schemeClr val="accent4">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4">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0BB1A08C-039B-804F-8050-FE04DFA5D123}">
      <dsp:nvSpPr>
        <dsp:cNvPr id="0" name=""/>
        <dsp:cNvSpPr/>
      </dsp:nvSpPr>
      <dsp:spPr>
        <a:xfrm rot="5400000">
          <a:off x="4674461" y="-177041"/>
          <a:ext cx="607998" cy="1011696"/>
        </a:xfrm>
        <a:prstGeom prst="corner">
          <a:avLst>
            <a:gd name="adj1" fmla="val 16120"/>
            <a:gd name="adj2" fmla="val 16110"/>
          </a:avLst>
        </a:prstGeom>
        <a:noFill/>
        <a:ln w="9525" cap="flat" cmpd="sng" algn="ctr">
          <a:solidFill>
            <a:schemeClr val="tx1"/>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5">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6F4449B6-EEDC-DC4F-AD48-C5394BF1889F}">
      <dsp:nvSpPr>
        <dsp:cNvPr id="0" name=""/>
        <dsp:cNvSpPr/>
      </dsp:nvSpPr>
      <dsp:spPr>
        <a:xfrm>
          <a:off x="4572971" y="125237"/>
          <a:ext cx="913364" cy="800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Self-mobilization</a:t>
          </a:r>
          <a:endParaRPr lang="en-US" sz="1100" kern="1200" dirty="0"/>
        </a:p>
      </dsp:txBody>
      <dsp:txXfrm>
        <a:off x="4572971" y="125237"/>
        <a:ext cx="913364" cy="8006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D3A32-0FD8-254A-A3FD-626576BC7E5F}">
      <dsp:nvSpPr>
        <dsp:cNvPr id="0" name=""/>
        <dsp:cNvSpPr/>
      </dsp:nvSpPr>
      <dsp:spPr>
        <a:xfrm rot="5400000">
          <a:off x="201912" y="929695"/>
          <a:ext cx="607998" cy="1011696"/>
        </a:xfrm>
        <a:prstGeom prst="corner">
          <a:avLst>
            <a:gd name="adj1" fmla="val 16120"/>
            <a:gd name="adj2" fmla="val 16110"/>
          </a:avLst>
        </a:prstGeom>
        <a:noFill/>
        <a:ln w="9525" cap="flat" cmpd="sng" algn="ctr">
          <a:solidFill>
            <a:schemeClr val="accent2">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89ACC95C-8540-F446-A80A-4B023C615B65}">
      <dsp:nvSpPr>
        <dsp:cNvPr id="0" name=""/>
        <dsp:cNvSpPr/>
      </dsp:nvSpPr>
      <dsp:spPr>
        <a:xfrm>
          <a:off x="100422" y="1231974"/>
          <a:ext cx="913364" cy="800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Passive P</a:t>
          </a:r>
          <a:endParaRPr lang="en-US" sz="1100" kern="1200" dirty="0"/>
        </a:p>
      </dsp:txBody>
      <dsp:txXfrm>
        <a:off x="100422" y="1231974"/>
        <a:ext cx="913364" cy="800617"/>
      </dsp:txXfrm>
    </dsp:sp>
    <dsp:sp modelId="{C8439173-BCBB-EF49-9275-3CD99EE0A150}">
      <dsp:nvSpPr>
        <dsp:cNvPr id="0" name=""/>
        <dsp:cNvSpPr/>
      </dsp:nvSpPr>
      <dsp:spPr>
        <a:xfrm>
          <a:off x="841454" y="855213"/>
          <a:ext cx="172333" cy="172333"/>
        </a:xfrm>
        <a:prstGeom prst="triangle">
          <a:avLst>
            <a:gd name="adj" fmla="val 100000"/>
          </a:avLst>
        </a:prstGeom>
        <a:gradFill rotWithShape="0">
          <a:gsLst>
            <a:gs pos="0">
              <a:schemeClr val="accent3">
                <a:hueOff val="0"/>
                <a:satOff val="0"/>
                <a:lumOff val="0"/>
                <a:alphaOff val="0"/>
                <a:tint val="92000"/>
                <a:satMod val="170000"/>
              </a:schemeClr>
            </a:gs>
            <a:gs pos="15000">
              <a:schemeClr val="accent3">
                <a:hueOff val="0"/>
                <a:satOff val="0"/>
                <a:lumOff val="0"/>
                <a:alphaOff val="0"/>
                <a:tint val="92000"/>
                <a:shade val="99000"/>
                <a:satMod val="170000"/>
              </a:schemeClr>
            </a:gs>
            <a:gs pos="62000">
              <a:schemeClr val="accent3">
                <a:hueOff val="0"/>
                <a:satOff val="0"/>
                <a:lumOff val="0"/>
                <a:alphaOff val="0"/>
                <a:tint val="96000"/>
                <a:shade val="80000"/>
                <a:satMod val="170000"/>
              </a:schemeClr>
            </a:gs>
            <a:gs pos="97000">
              <a:schemeClr val="accent3">
                <a:hueOff val="0"/>
                <a:satOff val="0"/>
                <a:lumOff val="0"/>
                <a:alphaOff val="0"/>
                <a:tint val="98000"/>
                <a:shade val="63000"/>
                <a:satMod val="170000"/>
              </a:schemeClr>
            </a:gs>
            <a:gs pos="100000">
              <a:schemeClr val="accent3">
                <a:hueOff val="0"/>
                <a:satOff val="0"/>
                <a:lumOff val="0"/>
                <a:alphaOff val="0"/>
                <a:shade val="62000"/>
                <a:satMod val="170000"/>
              </a:schemeClr>
            </a:gs>
          </a:gsLst>
          <a:path path="circle">
            <a:fillToRect l="50000" t="50000" r="50000" b="50000"/>
          </a:path>
        </a:gradFill>
        <a:ln w="9525" cap="flat" cmpd="sng" algn="ctr">
          <a:solidFill>
            <a:schemeClr val="accent3">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3">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1109B523-78CB-014D-BEF3-23FD68CDF71E}">
      <dsp:nvSpPr>
        <dsp:cNvPr id="0" name=""/>
        <dsp:cNvSpPr/>
      </dsp:nvSpPr>
      <dsp:spPr>
        <a:xfrm rot="5400000">
          <a:off x="1320049" y="653011"/>
          <a:ext cx="607998" cy="1011696"/>
        </a:xfrm>
        <a:prstGeom prst="corner">
          <a:avLst>
            <a:gd name="adj1" fmla="val 16120"/>
            <a:gd name="adj2" fmla="val 16110"/>
          </a:avLst>
        </a:prstGeom>
        <a:noFill/>
        <a:ln w="9525" cap="flat" cmpd="sng" algn="ctr">
          <a:solidFill>
            <a:schemeClr val="accent4">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4">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18A512D9-9B8E-BA4A-898C-E997034552D3}">
      <dsp:nvSpPr>
        <dsp:cNvPr id="0" name=""/>
        <dsp:cNvSpPr/>
      </dsp:nvSpPr>
      <dsp:spPr>
        <a:xfrm>
          <a:off x="1218559" y="955290"/>
          <a:ext cx="913364" cy="800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Consultation</a:t>
          </a:r>
          <a:endParaRPr lang="en-US" sz="1100" kern="1200" dirty="0"/>
        </a:p>
      </dsp:txBody>
      <dsp:txXfrm>
        <a:off x="1218559" y="955290"/>
        <a:ext cx="913364" cy="800617"/>
      </dsp:txXfrm>
    </dsp:sp>
    <dsp:sp modelId="{BD088F28-CF75-0745-80D9-C9A7CE768718}">
      <dsp:nvSpPr>
        <dsp:cNvPr id="0" name=""/>
        <dsp:cNvSpPr/>
      </dsp:nvSpPr>
      <dsp:spPr>
        <a:xfrm>
          <a:off x="1959591" y="578529"/>
          <a:ext cx="172333" cy="172333"/>
        </a:xfrm>
        <a:prstGeom prst="triangle">
          <a:avLst>
            <a:gd name="adj" fmla="val 100000"/>
          </a:avLst>
        </a:prstGeom>
        <a:gradFill rotWithShape="0">
          <a:gsLst>
            <a:gs pos="0">
              <a:schemeClr val="accent5">
                <a:hueOff val="0"/>
                <a:satOff val="0"/>
                <a:lumOff val="0"/>
                <a:alphaOff val="0"/>
                <a:tint val="92000"/>
                <a:satMod val="170000"/>
              </a:schemeClr>
            </a:gs>
            <a:gs pos="15000">
              <a:schemeClr val="accent5">
                <a:hueOff val="0"/>
                <a:satOff val="0"/>
                <a:lumOff val="0"/>
                <a:alphaOff val="0"/>
                <a:tint val="92000"/>
                <a:shade val="99000"/>
                <a:satMod val="170000"/>
              </a:schemeClr>
            </a:gs>
            <a:gs pos="62000">
              <a:schemeClr val="accent5">
                <a:hueOff val="0"/>
                <a:satOff val="0"/>
                <a:lumOff val="0"/>
                <a:alphaOff val="0"/>
                <a:tint val="96000"/>
                <a:shade val="80000"/>
                <a:satMod val="170000"/>
              </a:schemeClr>
            </a:gs>
            <a:gs pos="97000">
              <a:schemeClr val="accent5">
                <a:hueOff val="0"/>
                <a:satOff val="0"/>
                <a:lumOff val="0"/>
                <a:alphaOff val="0"/>
                <a:tint val="98000"/>
                <a:shade val="63000"/>
                <a:satMod val="170000"/>
              </a:schemeClr>
            </a:gs>
            <a:gs pos="100000">
              <a:schemeClr val="accent5">
                <a:hueOff val="0"/>
                <a:satOff val="0"/>
                <a:lumOff val="0"/>
                <a:alphaOff val="0"/>
                <a:shade val="62000"/>
                <a:satMod val="170000"/>
              </a:schemeClr>
            </a:gs>
          </a:gsLst>
          <a:path path="circle">
            <a:fillToRect l="50000" t="50000" r="50000" b="50000"/>
          </a:path>
        </a:gradFill>
        <a:ln w="9525" cap="flat" cmpd="sng" algn="ctr">
          <a:solidFill>
            <a:schemeClr val="accent5">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5">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39BD13D7-2FBA-FE47-BC16-D4279CE5218E}">
      <dsp:nvSpPr>
        <dsp:cNvPr id="0" name=""/>
        <dsp:cNvSpPr/>
      </dsp:nvSpPr>
      <dsp:spPr>
        <a:xfrm rot="5400000">
          <a:off x="2438186" y="376327"/>
          <a:ext cx="607998" cy="1011696"/>
        </a:xfrm>
        <a:prstGeom prst="corner">
          <a:avLst>
            <a:gd name="adj1" fmla="val 16120"/>
            <a:gd name="adj2" fmla="val 16110"/>
          </a:avLst>
        </a:prstGeom>
        <a:noFill/>
        <a:ln w="9525" cap="flat" cmpd="sng" algn="ctr">
          <a:solidFill>
            <a:schemeClr val="accent6">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6">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142A6766-3D8C-584B-8702-83F5501D9822}">
      <dsp:nvSpPr>
        <dsp:cNvPr id="0" name=""/>
        <dsp:cNvSpPr/>
      </dsp:nvSpPr>
      <dsp:spPr>
        <a:xfrm>
          <a:off x="2336696" y="678606"/>
          <a:ext cx="913364" cy="800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Functional P</a:t>
          </a:r>
          <a:endParaRPr lang="en-US" sz="1100" kern="1200" dirty="0"/>
        </a:p>
      </dsp:txBody>
      <dsp:txXfrm>
        <a:off x="2336696" y="678606"/>
        <a:ext cx="913364" cy="800617"/>
      </dsp:txXfrm>
    </dsp:sp>
    <dsp:sp modelId="{F1FC8060-4080-0944-BFAF-04520A9019F2}">
      <dsp:nvSpPr>
        <dsp:cNvPr id="0" name=""/>
        <dsp:cNvSpPr/>
      </dsp:nvSpPr>
      <dsp:spPr>
        <a:xfrm>
          <a:off x="3077728" y="301844"/>
          <a:ext cx="172333" cy="172333"/>
        </a:xfrm>
        <a:prstGeom prst="triangle">
          <a:avLst>
            <a:gd name="adj" fmla="val 100000"/>
          </a:avLst>
        </a:prstGeom>
        <a:gradFill rotWithShape="0">
          <a:gsLst>
            <a:gs pos="0">
              <a:schemeClr val="accent2">
                <a:hueOff val="0"/>
                <a:satOff val="0"/>
                <a:lumOff val="0"/>
                <a:alphaOff val="0"/>
                <a:tint val="92000"/>
                <a:satMod val="170000"/>
              </a:schemeClr>
            </a:gs>
            <a:gs pos="15000">
              <a:schemeClr val="accent2">
                <a:hueOff val="0"/>
                <a:satOff val="0"/>
                <a:lumOff val="0"/>
                <a:alphaOff val="0"/>
                <a:tint val="92000"/>
                <a:shade val="99000"/>
                <a:satMod val="170000"/>
              </a:schemeClr>
            </a:gs>
            <a:gs pos="62000">
              <a:schemeClr val="accent2">
                <a:hueOff val="0"/>
                <a:satOff val="0"/>
                <a:lumOff val="0"/>
                <a:alphaOff val="0"/>
                <a:tint val="96000"/>
                <a:shade val="80000"/>
                <a:satMod val="170000"/>
              </a:schemeClr>
            </a:gs>
            <a:gs pos="97000">
              <a:schemeClr val="accent2">
                <a:hueOff val="0"/>
                <a:satOff val="0"/>
                <a:lumOff val="0"/>
                <a:alphaOff val="0"/>
                <a:tint val="98000"/>
                <a:shade val="63000"/>
                <a:satMod val="170000"/>
              </a:schemeClr>
            </a:gs>
            <a:gs pos="100000">
              <a:schemeClr val="accent2">
                <a:hueOff val="0"/>
                <a:satOff val="0"/>
                <a:lumOff val="0"/>
                <a:alphaOff val="0"/>
                <a:shade val="62000"/>
                <a:satMod val="170000"/>
              </a:schemeClr>
            </a:gs>
          </a:gsLst>
          <a:path path="circle">
            <a:fillToRect l="50000" t="50000" r="50000" b="50000"/>
          </a:path>
        </a:gradFill>
        <a:ln w="9525" cap="flat" cmpd="sng" algn="ctr">
          <a:solidFill>
            <a:schemeClr val="accent2">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57F7FBCA-9CB7-254E-AB29-85A857427ABB}">
      <dsp:nvSpPr>
        <dsp:cNvPr id="0" name=""/>
        <dsp:cNvSpPr/>
      </dsp:nvSpPr>
      <dsp:spPr>
        <a:xfrm rot="5400000">
          <a:off x="3556324" y="99642"/>
          <a:ext cx="607998" cy="1011696"/>
        </a:xfrm>
        <a:prstGeom prst="corner">
          <a:avLst>
            <a:gd name="adj1" fmla="val 16120"/>
            <a:gd name="adj2" fmla="val 16110"/>
          </a:avLst>
        </a:prstGeom>
        <a:gradFill rotWithShape="0">
          <a:gsLst>
            <a:gs pos="0">
              <a:schemeClr val="accent3">
                <a:hueOff val="0"/>
                <a:satOff val="0"/>
                <a:lumOff val="0"/>
                <a:alphaOff val="0"/>
                <a:tint val="92000"/>
                <a:satMod val="170000"/>
              </a:schemeClr>
            </a:gs>
            <a:gs pos="15000">
              <a:schemeClr val="accent3">
                <a:hueOff val="0"/>
                <a:satOff val="0"/>
                <a:lumOff val="0"/>
                <a:alphaOff val="0"/>
                <a:tint val="92000"/>
                <a:shade val="99000"/>
                <a:satMod val="170000"/>
              </a:schemeClr>
            </a:gs>
            <a:gs pos="62000">
              <a:schemeClr val="accent3">
                <a:hueOff val="0"/>
                <a:satOff val="0"/>
                <a:lumOff val="0"/>
                <a:alphaOff val="0"/>
                <a:tint val="96000"/>
                <a:shade val="80000"/>
                <a:satMod val="170000"/>
              </a:schemeClr>
            </a:gs>
            <a:gs pos="97000">
              <a:schemeClr val="accent3">
                <a:hueOff val="0"/>
                <a:satOff val="0"/>
                <a:lumOff val="0"/>
                <a:alphaOff val="0"/>
                <a:tint val="98000"/>
                <a:shade val="63000"/>
                <a:satMod val="170000"/>
              </a:schemeClr>
            </a:gs>
            <a:gs pos="100000">
              <a:schemeClr val="accent3">
                <a:hueOff val="0"/>
                <a:satOff val="0"/>
                <a:lumOff val="0"/>
                <a:alphaOff val="0"/>
                <a:shade val="62000"/>
                <a:satMod val="170000"/>
              </a:schemeClr>
            </a:gs>
          </a:gsLst>
          <a:path path="circle">
            <a:fillToRect l="50000" t="50000" r="50000" b="50000"/>
          </a:path>
        </a:gradFill>
        <a:ln w="9525" cap="flat" cmpd="sng" algn="ctr">
          <a:solidFill>
            <a:schemeClr val="accent3">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3">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C8F49E6F-E76A-AC4C-99BF-E7B009B38706}">
      <dsp:nvSpPr>
        <dsp:cNvPr id="0" name=""/>
        <dsp:cNvSpPr/>
      </dsp:nvSpPr>
      <dsp:spPr>
        <a:xfrm>
          <a:off x="3454833" y="401922"/>
          <a:ext cx="913364" cy="800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Interactive P</a:t>
          </a:r>
          <a:endParaRPr lang="en-US" sz="1100" kern="1200" dirty="0"/>
        </a:p>
      </dsp:txBody>
      <dsp:txXfrm>
        <a:off x="3454833" y="401922"/>
        <a:ext cx="913364" cy="800617"/>
      </dsp:txXfrm>
    </dsp:sp>
    <dsp:sp modelId="{9A201776-2B45-C149-9AC2-6E12A740CEF6}">
      <dsp:nvSpPr>
        <dsp:cNvPr id="0" name=""/>
        <dsp:cNvSpPr/>
      </dsp:nvSpPr>
      <dsp:spPr>
        <a:xfrm>
          <a:off x="4195865" y="25160"/>
          <a:ext cx="172333" cy="172333"/>
        </a:xfrm>
        <a:prstGeom prst="triangle">
          <a:avLst>
            <a:gd name="adj" fmla="val 100000"/>
          </a:avLst>
        </a:prstGeom>
        <a:gradFill rotWithShape="0">
          <a:gsLst>
            <a:gs pos="0">
              <a:schemeClr val="accent4">
                <a:hueOff val="0"/>
                <a:satOff val="0"/>
                <a:lumOff val="0"/>
                <a:alphaOff val="0"/>
                <a:tint val="92000"/>
                <a:satMod val="170000"/>
              </a:schemeClr>
            </a:gs>
            <a:gs pos="15000">
              <a:schemeClr val="accent4">
                <a:hueOff val="0"/>
                <a:satOff val="0"/>
                <a:lumOff val="0"/>
                <a:alphaOff val="0"/>
                <a:tint val="92000"/>
                <a:shade val="99000"/>
                <a:satMod val="170000"/>
              </a:schemeClr>
            </a:gs>
            <a:gs pos="62000">
              <a:schemeClr val="accent4">
                <a:hueOff val="0"/>
                <a:satOff val="0"/>
                <a:lumOff val="0"/>
                <a:alphaOff val="0"/>
                <a:tint val="96000"/>
                <a:shade val="80000"/>
                <a:satMod val="170000"/>
              </a:schemeClr>
            </a:gs>
            <a:gs pos="97000">
              <a:schemeClr val="accent4">
                <a:hueOff val="0"/>
                <a:satOff val="0"/>
                <a:lumOff val="0"/>
                <a:alphaOff val="0"/>
                <a:tint val="98000"/>
                <a:shade val="63000"/>
                <a:satMod val="170000"/>
              </a:schemeClr>
            </a:gs>
            <a:gs pos="100000">
              <a:schemeClr val="accent4">
                <a:hueOff val="0"/>
                <a:satOff val="0"/>
                <a:lumOff val="0"/>
                <a:alphaOff val="0"/>
                <a:shade val="62000"/>
                <a:satMod val="170000"/>
              </a:schemeClr>
            </a:gs>
          </a:gsLst>
          <a:path path="circle">
            <a:fillToRect l="50000" t="50000" r="50000" b="50000"/>
          </a:path>
        </a:gradFill>
        <a:ln w="9525" cap="flat" cmpd="sng" algn="ctr">
          <a:solidFill>
            <a:schemeClr val="accent4">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4">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0BB1A08C-039B-804F-8050-FE04DFA5D123}">
      <dsp:nvSpPr>
        <dsp:cNvPr id="0" name=""/>
        <dsp:cNvSpPr/>
      </dsp:nvSpPr>
      <dsp:spPr>
        <a:xfrm rot="5400000">
          <a:off x="4674461" y="-177041"/>
          <a:ext cx="607998" cy="1011696"/>
        </a:xfrm>
        <a:prstGeom prst="corner">
          <a:avLst>
            <a:gd name="adj1" fmla="val 16120"/>
            <a:gd name="adj2" fmla="val 16110"/>
          </a:avLst>
        </a:prstGeom>
        <a:noFill/>
        <a:ln w="9525" cap="flat" cmpd="sng" algn="ctr">
          <a:solidFill>
            <a:schemeClr val="tx1"/>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5">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6F4449B6-EEDC-DC4F-AD48-C5394BF1889F}">
      <dsp:nvSpPr>
        <dsp:cNvPr id="0" name=""/>
        <dsp:cNvSpPr/>
      </dsp:nvSpPr>
      <dsp:spPr>
        <a:xfrm>
          <a:off x="4572971" y="125237"/>
          <a:ext cx="913364" cy="800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Self-mobilization</a:t>
          </a:r>
          <a:endParaRPr lang="en-US" sz="1100" kern="1200" dirty="0"/>
        </a:p>
      </dsp:txBody>
      <dsp:txXfrm>
        <a:off x="4572971" y="125237"/>
        <a:ext cx="913364" cy="8006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D3A32-0FD8-254A-A3FD-626576BC7E5F}">
      <dsp:nvSpPr>
        <dsp:cNvPr id="0" name=""/>
        <dsp:cNvSpPr/>
      </dsp:nvSpPr>
      <dsp:spPr>
        <a:xfrm rot="5400000">
          <a:off x="201912" y="929695"/>
          <a:ext cx="607998" cy="1011696"/>
        </a:xfrm>
        <a:prstGeom prst="corner">
          <a:avLst>
            <a:gd name="adj1" fmla="val 16120"/>
            <a:gd name="adj2" fmla="val 16110"/>
          </a:avLst>
        </a:prstGeom>
        <a:noFill/>
        <a:ln w="9525" cap="flat" cmpd="sng" algn="ctr">
          <a:solidFill>
            <a:schemeClr val="accent2">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89ACC95C-8540-F446-A80A-4B023C615B65}">
      <dsp:nvSpPr>
        <dsp:cNvPr id="0" name=""/>
        <dsp:cNvSpPr/>
      </dsp:nvSpPr>
      <dsp:spPr>
        <a:xfrm>
          <a:off x="100422" y="1231974"/>
          <a:ext cx="913364" cy="800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Passive P</a:t>
          </a:r>
          <a:endParaRPr lang="en-US" sz="1100" kern="1200" dirty="0"/>
        </a:p>
      </dsp:txBody>
      <dsp:txXfrm>
        <a:off x="100422" y="1231974"/>
        <a:ext cx="913364" cy="800617"/>
      </dsp:txXfrm>
    </dsp:sp>
    <dsp:sp modelId="{C8439173-BCBB-EF49-9275-3CD99EE0A150}">
      <dsp:nvSpPr>
        <dsp:cNvPr id="0" name=""/>
        <dsp:cNvSpPr/>
      </dsp:nvSpPr>
      <dsp:spPr>
        <a:xfrm>
          <a:off x="841454" y="855213"/>
          <a:ext cx="172333" cy="172333"/>
        </a:xfrm>
        <a:prstGeom prst="triangle">
          <a:avLst>
            <a:gd name="adj" fmla="val 100000"/>
          </a:avLst>
        </a:prstGeom>
        <a:gradFill rotWithShape="0">
          <a:gsLst>
            <a:gs pos="0">
              <a:schemeClr val="accent3">
                <a:hueOff val="0"/>
                <a:satOff val="0"/>
                <a:lumOff val="0"/>
                <a:alphaOff val="0"/>
                <a:tint val="92000"/>
                <a:satMod val="170000"/>
              </a:schemeClr>
            </a:gs>
            <a:gs pos="15000">
              <a:schemeClr val="accent3">
                <a:hueOff val="0"/>
                <a:satOff val="0"/>
                <a:lumOff val="0"/>
                <a:alphaOff val="0"/>
                <a:tint val="92000"/>
                <a:shade val="99000"/>
                <a:satMod val="170000"/>
              </a:schemeClr>
            </a:gs>
            <a:gs pos="62000">
              <a:schemeClr val="accent3">
                <a:hueOff val="0"/>
                <a:satOff val="0"/>
                <a:lumOff val="0"/>
                <a:alphaOff val="0"/>
                <a:tint val="96000"/>
                <a:shade val="80000"/>
                <a:satMod val="170000"/>
              </a:schemeClr>
            </a:gs>
            <a:gs pos="97000">
              <a:schemeClr val="accent3">
                <a:hueOff val="0"/>
                <a:satOff val="0"/>
                <a:lumOff val="0"/>
                <a:alphaOff val="0"/>
                <a:tint val="98000"/>
                <a:shade val="63000"/>
                <a:satMod val="170000"/>
              </a:schemeClr>
            </a:gs>
            <a:gs pos="100000">
              <a:schemeClr val="accent3">
                <a:hueOff val="0"/>
                <a:satOff val="0"/>
                <a:lumOff val="0"/>
                <a:alphaOff val="0"/>
                <a:shade val="62000"/>
                <a:satMod val="170000"/>
              </a:schemeClr>
            </a:gs>
          </a:gsLst>
          <a:path path="circle">
            <a:fillToRect l="50000" t="50000" r="50000" b="50000"/>
          </a:path>
        </a:gradFill>
        <a:ln w="9525" cap="flat" cmpd="sng" algn="ctr">
          <a:solidFill>
            <a:schemeClr val="accent3">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3">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1109B523-78CB-014D-BEF3-23FD68CDF71E}">
      <dsp:nvSpPr>
        <dsp:cNvPr id="0" name=""/>
        <dsp:cNvSpPr/>
      </dsp:nvSpPr>
      <dsp:spPr>
        <a:xfrm rot="5400000">
          <a:off x="1320049" y="653011"/>
          <a:ext cx="607998" cy="1011696"/>
        </a:xfrm>
        <a:prstGeom prst="corner">
          <a:avLst>
            <a:gd name="adj1" fmla="val 16120"/>
            <a:gd name="adj2" fmla="val 16110"/>
          </a:avLst>
        </a:prstGeom>
        <a:noFill/>
        <a:ln w="9525" cap="flat" cmpd="sng" algn="ctr">
          <a:solidFill>
            <a:schemeClr val="accent4">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4">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18A512D9-9B8E-BA4A-898C-E997034552D3}">
      <dsp:nvSpPr>
        <dsp:cNvPr id="0" name=""/>
        <dsp:cNvSpPr/>
      </dsp:nvSpPr>
      <dsp:spPr>
        <a:xfrm>
          <a:off x="1218559" y="955290"/>
          <a:ext cx="913364" cy="800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Consultation</a:t>
          </a:r>
          <a:endParaRPr lang="en-US" sz="1100" kern="1200" dirty="0"/>
        </a:p>
      </dsp:txBody>
      <dsp:txXfrm>
        <a:off x="1218559" y="955290"/>
        <a:ext cx="913364" cy="800617"/>
      </dsp:txXfrm>
    </dsp:sp>
    <dsp:sp modelId="{BD088F28-CF75-0745-80D9-C9A7CE768718}">
      <dsp:nvSpPr>
        <dsp:cNvPr id="0" name=""/>
        <dsp:cNvSpPr/>
      </dsp:nvSpPr>
      <dsp:spPr>
        <a:xfrm>
          <a:off x="1959591" y="578529"/>
          <a:ext cx="172333" cy="172333"/>
        </a:xfrm>
        <a:prstGeom prst="triangle">
          <a:avLst>
            <a:gd name="adj" fmla="val 100000"/>
          </a:avLst>
        </a:prstGeom>
        <a:gradFill rotWithShape="0">
          <a:gsLst>
            <a:gs pos="0">
              <a:schemeClr val="accent5">
                <a:hueOff val="0"/>
                <a:satOff val="0"/>
                <a:lumOff val="0"/>
                <a:alphaOff val="0"/>
                <a:tint val="92000"/>
                <a:satMod val="170000"/>
              </a:schemeClr>
            </a:gs>
            <a:gs pos="15000">
              <a:schemeClr val="accent5">
                <a:hueOff val="0"/>
                <a:satOff val="0"/>
                <a:lumOff val="0"/>
                <a:alphaOff val="0"/>
                <a:tint val="92000"/>
                <a:shade val="99000"/>
                <a:satMod val="170000"/>
              </a:schemeClr>
            </a:gs>
            <a:gs pos="62000">
              <a:schemeClr val="accent5">
                <a:hueOff val="0"/>
                <a:satOff val="0"/>
                <a:lumOff val="0"/>
                <a:alphaOff val="0"/>
                <a:tint val="96000"/>
                <a:shade val="80000"/>
                <a:satMod val="170000"/>
              </a:schemeClr>
            </a:gs>
            <a:gs pos="97000">
              <a:schemeClr val="accent5">
                <a:hueOff val="0"/>
                <a:satOff val="0"/>
                <a:lumOff val="0"/>
                <a:alphaOff val="0"/>
                <a:tint val="98000"/>
                <a:shade val="63000"/>
                <a:satMod val="170000"/>
              </a:schemeClr>
            </a:gs>
            <a:gs pos="100000">
              <a:schemeClr val="accent5">
                <a:hueOff val="0"/>
                <a:satOff val="0"/>
                <a:lumOff val="0"/>
                <a:alphaOff val="0"/>
                <a:shade val="62000"/>
                <a:satMod val="170000"/>
              </a:schemeClr>
            </a:gs>
          </a:gsLst>
          <a:path path="circle">
            <a:fillToRect l="50000" t="50000" r="50000" b="50000"/>
          </a:path>
        </a:gradFill>
        <a:ln w="9525" cap="flat" cmpd="sng" algn="ctr">
          <a:solidFill>
            <a:schemeClr val="accent5">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5">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39BD13D7-2FBA-FE47-BC16-D4279CE5218E}">
      <dsp:nvSpPr>
        <dsp:cNvPr id="0" name=""/>
        <dsp:cNvSpPr/>
      </dsp:nvSpPr>
      <dsp:spPr>
        <a:xfrm rot="5400000">
          <a:off x="2438186" y="376327"/>
          <a:ext cx="607998" cy="1011696"/>
        </a:xfrm>
        <a:prstGeom prst="corner">
          <a:avLst>
            <a:gd name="adj1" fmla="val 16120"/>
            <a:gd name="adj2" fmla="val 16110"/>
          </a:avLst>
        </a:prstGeom>
        <a:noFill/>
        <a:ln w="9525" cap="flat" cmpd="sng" algn="ctr">
          <a:solidFill>
            <a:schemeClr val="accent6">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6">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142A6766-3D8C-584B-8702-83F5501D9822}">
      <dsp:nvSpPr>
        <dsp:cNvPr id="0" name=""/>
        <dsp:cNvSpPr/>
      </dsp:nvSpPr>
      <dsp:spPr>
        <a:xfrm>
          <a:off x="2336696" y="678606"/>
          <a:ext cx="913364" cy="800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Functional P</a:t>
          </a:r>
          <a:endParaRPr lang="en-US" sz="1100" kern="1200" dirty="0"/>
        </a:p>
      </dsp:txBody>
      <dsp:txXfrm>
        <a:off x="2336696" y="678606"/>
        <a:ext cx="913364" cy="800617"/>
      </dsp:txXfrm>
    </dsp:sp>
    <dsp:sp modelId="{F1FC8060-4080-0944-BFAF-04520A9019F2}">
      <dsp:nvSpPr>
        <dsp:cNvPr id="0" name=""/>
        <dsp:cNvSpPr/>
      </dsp:nvSpPr>
      <dsp:spPr>
        <a:xfrm>
          <a:off x="3077728" y="301844"/>
          <a:ext cx="172333" cy="172333"/>
        </a:xfrm>
        <a:prstGeom prst="triangle">
          <a:avLst>
            <a:gd name="adj" fmla="val 100000"/>
          </a:avLst>
        </a:prstGeom>
        <a:gradFill rotWithShape="0">
          <a:gsLst>
            <a:gs pos="0">
              <a:schemeClr val="accent2">
                <a:hueOff val="0"/>
                <a:satOff val="0"/>
                <a:lumOff val="0"/>
                <a:alphaOff val="0"/>
                <a:tint val="92000"/>
                <a:satMod val="170000"/>
              </a:schemeClr>
            </a:gs>
            <a:gs pos="15000">
              <a:schemeClr val="accent2">
                <a:hueOff val="0"/>
                <a:satOff val="0"/>
                <a:lumOff val="0"/>
                <a:alphaOff val="0"/>
                <a:tint val="92000"/>
                <a:shade val="99000"/>
                <a:satMod val="170000"/>
              </a:schemeClr>
            </a:gs>
            <a:gs pos="62000">
              <a:schemeClr val="accent2">
                <a:hueOff val="0"/>
                <a:satOff val="0"/>
                <a:lumOff val="0"/>
                <a:alphaOff val="0"/>
                <a:tint val="96000"/>
                <a:shade val="80000"/>
                <a:satMod val="170000"/>
              </a:schemeClr>
            </a:gs>
            <a:gs pos="97000">
              <a:schemeClr val="accent2">
                <a:hueOff val="0"/>
                <a:satOff val="0"/>
                <a:lumOff val="0"/>
                <a:alphaOff val="0"/>
                <a:tint val="98000"/>
                <a:shade val="63000"/>
                <a:satMod val="170000"/>
              </a:schemeClr>
            </a:gs>
            <a:gs pos="100000">
              <a:schemeClr val="accent2">
                <a:hueOff val="0"/>
                <a:satOff val="0"/>
                <a:lumOff val="0"/>
                <a:alphaOff val="0"/>
                <a:shade val="62000"/>
                <a:satMod val="170000"/>
              </a:schemeClr>
            </a:gs>
          </a:gsLst>
          <a:path path="circle">
            <a:fillToRect l="50000" t="50000" r="50000" b="50000"/>
          </a:path>
        </a:gradFill>
        <a:ln w="9525" cap="flat" cmpd="sng" algn="ctr">
          <a:solidFill>
            <a:schemeClr val="accent2">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57F7FBCA-9CB7-254E-AB29-85A857427ABB}">
      <dsp:nvSpPr>
        <dsp:cNvPr id="0" name=""/>
        <dsp:cNvSpPr/>
      </dsp:nvSpPr>
      <dsp:spPr>
        <a:xfrm rot="5400000">
          <a:off x="3556324" y="99642"/>
          <a:ext cx="607998" cy="1011696"/>
        </a:xfrm>
        <a:prstGeom prst="corner">
          <a:avLst>
            <a:gd name="adj1" fmla="val 16120"/>
            <a:gd name="adj2" fmla="val 16110"/>
          </a:avLst>
        </a:prstGeom>
        <a:gradFill rotWithShape="0">
          <a:gsLst>
            <a:gs pos="0">
              <a:schemeClr val="accent3">
                <a:hueOff val="0"/>
                <a:satOff val="0"/>
                <a:lumOff val="0"/>
                <a:alphaOff val="0"/>
                <a:tint val="92000"/>
                <a:satMod val="170000"/>
              </a:schemeClr>
            </a:gs>
            <a:gs pos="15000">
              <a:schemeClr val="accent3">
                <a:hueOff val="0"/>
                <a:satOff val="0"/>
                <a:lumOff val="0"/>
                <a:alphaOff val="0"/>
                <a:tint val="92000"/>
                <a:shade val="99000"/>
                <a:satMod val="170000"/>
              </a:schemeClr>
            </a:gs>
            <a:gs pos="62000">
              <a:schemeClr val="accent3">
                <a:hueOff val="0"/>
                <a:satOff val="0"/>
                <a:lumOff val="0"/>
                <a:alphaOff val="0"/>
                <a:tint val="96000"/>
                <a:shade val="80000"/>
                <a:satMod val="170000"/>
              </a:schemeClr>
            </a:gs>
            <a:gs pos="97000">
              <a:schemeClr val="accent3">
                <a:hueOff val="0"/>
                <a:satOff val="0"/>
                <a:lumOff val="0"/>
                <a:alphaOff val="0"/>
                <a:tint val="98000"/>
                <a:shade val="63000"/>
                <a:satMod val="170000"/>
              </a:schemeClr>
            </a:gs>
            <a:gs pos="100000">
              <a:schemeClr val="accent3">
                <a:hueOff val="0"/>
                <a:satOff val="0"/>
                <a:lumOff val="0"/>
                <a:alphaOff val="0"/>
                <a:shade val="62000"/>
                <a:satMod val="170000"/>
              </a:schemeClr>
            </a:gs>
          </a:gsLst>
          <a:path path="circle">
            <a:fillToRect l="50000" t="50000" r="50000" b="50000"/>
          </a:path>
        </a:gradFill>
        <a:ln w="9525" cap="flat" cmpd="sng" algn="ctr">
          <a:solidFill>
            <a:schemeClr val="accent3">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3">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C8F49E6F-E76A-AC4C-99BF-E7B009B38706}">
      <dsp:nvSpPr>
        <dsp:cNvPr id="0" name=""/>
        <dsp:cNvSpPr/>
      </dsp:nvSpPr>
      <dsp:spPr>
        <a:xfrm>
          <a:off x="3454833" y="401922"/>
          <a:ext cx="913364" cy="800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Interactive P</a:t>
          </a:r>
          <a:endParaRPr lang="en-US" sz="1100" kern="1200" dirty="0"/>
        </a:p>
      </dsp:txBody>
      <dsp:txXfrm>
        <a:off x="3454833" y="401922"/>
        <a:ext cx="913364" cy="800617"/>
      </dsp:txXfrm>
    </dsp:sp>
    <dsp:sp modelId="{9A201776-2B45-C149-9AC2-6E12A740CEF6}">
      <dsp:nvSpPr>
        <dsp:cNvPr id="0" name=""/>
        <dsp:cNvSpPr/>
      </dsp:nvSpPr>
      <dsp:spPr>
        <a:xfrm>
          <a:off x="4195865" y="25160"/>
          <a:ext cx="172333" cy="172333"/>
        </a:xfrm>
        <a:prstGeom prst="triangle">
          <a:avLst>
            <a:gd name="adj" fmla="val 100000"/>
          </a:avLst>
        </a:prstGeom>
        <a:gradFill rotWithShape="0">
          <a:gsLst>
            <a:gs pos="0">
              <a:schemeClr val="accent4">
                <a:hueOff val="0"/>
                <a:satOff val="0"/>
                <a:lumOff val="0"/>
                <a:alphaOff val="0"/>
                <a:tint val="92000"/>
                <a:satMod val="170000"/>
              </a:schemeClr>
            </a:gs>
            <a:gs pos="15000">
              <a:schemeClr val="accent4">
                <a:hueOff val="0"/>
                <a:satOff val="0"/>
                <a:lumOff val="0"/>
                <a:alphaOff val="0"/>
                <a:tint val="92000"/>
                <a:shade val="99000"/>
                <a:satMod val="170000"/>
              </a:schemeClr>
            </a:gs>
            <a:gs pos="62000">
              <a:schemeClr val="accent4">
                <a:hueOff val="0"/>
                <a:satOff val="0"/>
                <a:lumOff val="0"/>
                <a:alphaOff val="0"/>
                <a:tint val="96000"/>
                <a:shade val="80000"/>
                <a:satMod val="170000"/>
              </a:schemeClr>
            </a:gs>
            <a:gs pos="97000">
              <a:schemeClr val="accent4">
                <a:hueOff val="0"/>
                <a:satOff val="0"/>
                <a:lumOff val="0"/>
                <a:alphaOff val="0"/>
                <a:tint val="98000"/>
                <a:shade val="63000"/>
                <a:satMod val="170000"/>
              </a:schemeClr>
            </a:gs>
            <a:gs pos="100000">
              <a:schemeClr val="accent4">
                <a:hueOff val="0"/>
                <a:satOff val="0"/>
                <a:lumOff val="0"/>
                <a:alphaOff val="0"/>
                <a:shade val="62000"/>
                <a:satMod val="170000"/>
              </a:schemeClr>
            </a:gs>
          </a:gsLst>
          <a:path path="circle">
            <a:fillToRect l="50000" t="50000" r="50000" b="50000"/>
          </a:path>
        </a:gradFill>
        <a:ln w="9525" cap="flat" cmpd="sng" algn="ctr">
          <a:solidFill>
            <a:schemeClr val="accent4">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4">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0BB1A08C-039B-804F-8050-FE04DFA5D123}">
      <dsp:nvSpPr>
        <dsp:cNvPr id="0" name=""/>
        <dsp:cNvSpPr/>
      </dsp:nvSpPr>
      <dsp:spPr>
        <a:xfrm rot="5400000">
          <a:off x="4674461" y="-177041"/>
          <a:ext cx="607998" cy="1011696"/>
        </a:xfrm>
        <a:prstGeom prst="corner">
          <a:avLst>
            <a:gd name="adj1" fmla="val 16120"/>
            <a:gd name="adj2" fmla="val 16110"/>
          </a:avLst>
        </a:prstGeom>
        <a:noFill/>
        <a:ln w="9525" cap="flat" cmpd="sng" algn="ctr">
          <a:solidFill>
            <a:schemeClr val="tx1"/>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5">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6F4449B6-EEDC-DC4F-AD48-C5394BF1889F}">
      <dsp:nvSpPr>
        <dsp:cNvPr id="0" name=""/>
        <dsp:cNvSpPr/>
      </dsp:nvSpPr>
      <dsp:spPr>
        <a:xfrm>
          <a:off x="4572971" y="125237"/>
          <a:ext cx="913364" cy="800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Self-mobilization</a:t>
          </a:r>
          <a:endParaRPr lang="en-US" sz="1100" kern="1200" dirty="0"/>
        </a:p>
      </dsp:txBody>
      <dsp:txXfrm>
        <a:off x="4572971" y="125237"/>
        <a:ext cx="913364" cy="80061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D3A32-0FD8-254A-A3FD-626576BC7E5F}">
      <dsp:nvSpPr>
        <dsp:cNvPr id="0" name=""/>
        <dsp:cNvSpPr/>
      </dsp:nvSpPr>
      <dsp:spPr>
        <a:xfrm rot="5400000">
          <a:off x="201912" y="929695"/>
          <a:ext cx="607998" cy="1011696"/>
        </a:xfrm>
        <a:prstGeom prst="corner">
          <a:avLst>
            <a:gd name="adj1" fmla="val 16120"/>
            <a:gd name="adj2" fmla="val 16110"/>
          </a:avLst>
        </a:prstGeom>
        <a:noFill/>
        <a:ln w="9525" cap="flat" cmpd="sng" algn="ctr">
          <a:solidFill>
            <a:schemeClr val="accent2">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89ACC95C-8540-F446-A80A-4B023C615B65}">
      <dsp:nvSpPr>
        <dsp:cNvPr id="0" name=""/>
        <dsp:cNvSpPr/>
      </dsp:nvSpPr>
      <dsp:spPr>
        <a:xfrm>
          <a:off x="100422" y="1231974"/>
          <a:ext cx="913364" cy="800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Passive P</a:t>
          </a:r>
          <a:endParaRPr lang="en-US" sz="1100" kern="1200" dirty="0"/>
        </a:p>
      </dsp:txBody>
      <dsp:txXfrm>
        <a:off x="100422" y="1231974"/>
        <a:ext cx="913364" cy="800617"/>
      </dsp:txXfrm>
    </dsp:sp>
    <dsp:sp modelId="{C8439173-BCBB-EF49-9275-3CD99EE0A150}">
      <dsp:nvSpPr>
        <dsp:cNvPr id="0" name=""/>
        <dsp:cNvSpPr/>
      </dsp:nvSpPr>
      <dsp:spPr>
        <a:xfrm>
          <a:off x="841454" y="855213"/>
          <a:ext cx="172333" cy="172333"/>
        </a:xfrm>
        <a:prstGeom prst="triangle">
          <a:avLst>
            <a:gd name="adj" fmla="val 100000"/>
          </a:avLst>
        </a:prstGeom>
        <a:gradFill rotWithShape="0">
          <a:gsLst>
            <a:gs pos="0">
              <a:schemeClr val="accent3">
                <a:hueOff val="0"/>
                <a:satOff val="0"/>
                <a:lumOff val="0"/>
                <a:alphaOff val="0"/>
                <a:tint val="92000"/>
                <a:satMod val="170000"/>
              </a:schemeClr>
            </a:gs>
            <a:gs pos="15000">
              <a:schemeClr val="accent3">
                <a:hueOff val="0"/>
                <a:satOff val="0"/>
                <a:lumOff val="0"/>
                <a:alphaOff val="0"/>
                <a:tint val="92000"/>
                <a:shade val="99000"/>
                <a:satMod val="170000"/>
              </a:schemeClr>
            </a:gs>
            <a:gs pos="62000">
              <a:schemeClr val="accent3">
                <a:hueOff val="0"/>
                <a:satOff val="0"/>
                <a:lumOff val="0"/>
                <a:alphaOff val="0"/>
                <a:tint val="96000"/>
                <a:shade val="80000"/>
                <a:satMod val="170000"/>
              </a:schemeClr>
            </a:gs>
            <a:gs pos="97000">
              <a:schemeClr val="accent3">
                <a:hueOff val="0"/>
                <a:satOff val="0"/>
                <a:lumOff val="0"/>
                <a:alphaOff val="0"/>
                <a:tint val="98000"/>
                <a:shade val="63000"/>
                <a:satMod val="170000"/>
              </a:schemeClr>
            </a:gs>
            <a:gs pos="100000">
              <a:schemeClr val="accent3">
                <a:hueOff val="0"/>
                <a:satOff val="0"/>
                <a:lumOff val="0"/>
                <a:alphaOff val="0"/>
                <a:shade val="62000"/>
                <a:satMod val="170000"/>
              </a:schemeClr>
            </a:gs>
          </a:gsLst>
          <a:path path="circle">
            <a:fillToRect l="50000" t="50000" r="50000" b="50000"/>
          </a:path>
        </a:gradFill>
        <a:ln w="9525" cap="flat" cmpd="sng" algn="ctr">
          <a:solidFill>
            <a:schemeClr val="accent3">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3">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1109B523-78CB-014D-BEF3-23FD68CDF71E}">
      <dsp:nvSpPr>
        <dsp:cNvPr id="0" name=""/>
        <dsp:cNvSpPr/>
      </dsp:nvSpPr>
      <dsp:spPr>
        <a:xfrm rot="5400000">
          <a:off x="1320049" y="653011"/>
          <a:ext cx="607998" cy="1011696"/>
        </a:xfrm>
        <a:prstGeom prst="corner">
          <a:avLst>
            <a:gd name="adj1" fmla="val 16120"/>
            <a:gd name="adj2" fmla="val 16110"/>
          </a:avLst>
        </a:prstGeom>
        <a:noFill/>
        <a:ln w="9525" cap="flat" cmpd="sng" algn="ctr">
          <a:solidFill>
            <a:schemeClr val="accent4">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4">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18A512D9-9B8E-BA4A-898C-E997034552D3}">
      <dsp:nvSpPr>
        <dsp:cNvPr id="0" name=""/>
        <dsp:cNvSpPr/>
      </dsp:nvSpPr>
      <dsp:spPr>
        <a:xfrm>
          <a:off x="1218559" y="955290"/>
          <a:ext cx="913364" cy="800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Consultation</a:t>
          </a:r>
          <a:endParaRPr lang="en-US" sz="1100" kern="1200" dirty="0"/>
        </a:p>
      </dsp:txBody>
      <dsp:txXfrm>
        <a:off x="1218559" y="955290"/>
        <a:ext cx="913364" cy="800617"/>
      </dsp:txXfrm>
    </dsp:sp>
    <dsp:sp modelId="{BD088F28-CF75-0745-80D9-C9A7CE768718}">
      <dsp:nvSpPr>
        <dsp:cNvPr id="0" name=""/>
        <dsp:cNvSpPr/>
      </dsp:nvSpPr>
      <dsp:spPr>
        <a:xfrm>
          <a:off x="1959591" y="578529"/>
          <a:ext cx="172333" cy="172333"/>
        </a:xfrm>
        <a:prstGeom prst="triangle">
          <a:avLst>
            <a:gd name="adj" fmla="val 100000"/>
          </a:avLst>
        </a:prstGeom>
        <a:gradFill rotWithShape="0">
          <a:gsLst>
            <a:gs pos="0">
              <a:schemeClr val="accent5">
                <a:hueOff val="0"/>
                <a:satOff val="0"/>
                <a:lumOff val="0"/>
                <a:alphaOff val="0"/>
                <a:tint val="92000"/>
                <a:satMod val="170000"/>
              </a:schemeClr>
            </a:gs>
            <a:gs pos="15000">
              <a:schemeClr val="accent5">
                <a:hueOff val="0"/>
                <a:satOff val="0"/>
                <a:lumOff val="0"/>
                <a:alphaOff val="0"/>
                <a:tint val="92000"/>
                <a:shade val="99000"/>
                <a:satMod val="170000"/>
              </a:schemeClr>
            </a:gs>
            <a:gs pos="62000">
              <a:schemeClr val="accent5">
                <a:hueOff val="0"/>
                <a:satOff val="0"/>
                <a:lumOff val="0"/>
                <a:alphaOff val="0"/>
                <a:tint val="96000"/>
                <a:shade val="80000"/>
                <a:satMod val="170000"/>
              </a:schemeClr>
            </a:gs>
            <a:gs pos="97000">
              <a:schemeClr val="accent5">
                <a:hueOff val="0"/>
                <a:satOff val="0"/>
                <a:lumOff val="0"/>
                <a:alphaOff val="0"/>
                <a:tint val="98000"/>
                <a:shade val="63000"/>
                <a:satMod val="170000"/>
              </a:schemeClr>
            </a:gs>
            <a:gs pos="100000">
              <a:schemeClr val="accent5">
                <a:hueOff val="0"/>
                <a:satOff val="0"/>
                <a:lumOff val="0"/>
                <a:alphaOff val="0"/>
                <a:shade val="62000"/>
                <a:satMod val="170000"/>
              </a:schemeClr>
            </a:gs>
          </a:gsLst>
          <a:path path="circle">
            <a:fillToRect l="50000" t="50000" r="50000" b="50000"/>
          </a:path>
        </a:gradFill>
        <a:ln w="9525" cap="flat" cmpd="sng" algn="ctr">
          <a:solidFill>
            <a:schemeClr val="accent5">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5">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39BD13D7-2FBA-FE47-BC16-D4279CE5218E}">
      <dsp:nvSpPr>
        <dsp:cNvPr id="0" name=""/>
        <dsp:cNvSpPr/>
      </dsp:nvSpPr>
      <dsp:spPr>
        <a:xfrm rot="5400000">
          <a:off x="2438186" y="376327"/>
          <a:ext cx="607998" cy="1011696"/>
        </a:xfrm>
        <a:prstGeom prst="corner">
          <a:avLst>
            <a:gd name="adj1" fmla="val 16120"/>
            <a:gd name="adj2" fmla="val 16110"/>
          </a:avLst>
        </a:prstGeom>
        <a:noFill/>
        <a:ln w="9525" cap="flat" cmpd="sng" algn="ctr">
          <a:solidFill>
            <a:schemeClr val="accent6">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6">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142A6766-3D8C-584B-8702-83F5501D9822}">
      <dsp:nvSpPr>
        <dsp:cNvPr id="0" name=""/>
        <dsp:cNvSpPr/>
      </dsp:nvSpPr>
      <dsp:spPr>
        <a:xfrm>
          <a:off x="2336696" y="678606"/>
          <a:ext cx="913364" cy="800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Functional P</a:t>
          </a:r>
          <a:endParaRPr lang="en-US" sz="1100" kern="1200" dirty="0"/>
        </a:p>
      </dsp:txBody>
      <dsp:txXfrm>
        <a:off x="2336696" y="678606"/>
        <a:ext cx="913364" cy="800617"/>
      </dsp:txXfrm>
    </dsp:sp>
    <dsp:sp modelId="{F1FC8060-4080-0944-BFAF-04520A9019F2}">
      <dsp:nvSpPr>
        <dsp:cNvPr id="0" name=""/>
        <dsp:cNvSpPr/>
      </dsp:nvSpPr>
      <dsp:spPr>
        <a:xfrm>
          <a:off x="3077728" y="301844"/>
          <a:ext cx="172333" cy="172333"/>
        </a:xfrm>
        <a:prstGeom prst="triangle">
          <a:avLst>
            <a:gd name="adj" fmla="val 100000"/>
          </a:avLst>
        </a:prstGeom>
        <a:gradFill rotWithShape="0">
          <a:gsLst>
            <a:gs pos="0">
              <a:schemeClr val="accent2">
                <a:hueOff val="0"/>
                <a:satOff val="0"/>
                <a:lumOff val="0"/>
                <a:alphaOff val="0"/>
                <a:tint val="92000"/>
                <a:satMod val="170000"/>
              </a:schemeClr>
            </a:gs>
            <a:gs pos="15000">
              <a:schemeClr val="accent2">
                <a:hueOff val="0"/>
                <a:satOff val="0"/>
                <a:lumOff val="0"/>
                <a:alphaOff val="0"/>
                <a:tint val="92000"/>
                <a:shade val="99000"/>
                <a:satMod val="170000"/>
              </a:schemeClr>
            </a:gs>
            <a:gs pos="62000">
              <a:schemeClr val="accent2">
                <a:hueOff val="0"/>
                <a:satOff val="0"/>
                <a:lumOff val="0"/>
                <a:alphaOff val="0"/>
                <a:tint val="96000"/>
                <a:shade val="80000"/>
                <a:satMod val="170000"/>
              </a:schemeClr>
            </a:gs>
            <a:gs pos="97000">
              <a:schemeClr val="accent2">
                <a:hueOff val="0"/>
                <a:satOff val="0"/>
                <a:lumOff val="0"/>
                <a:alphaOff val="0"/>
                <a:tint val="98000"/>
                <a:shade val="63000"/>
                <a:satMod val="170000"/>
              </a:schemeClr>
            </a:gs>
            <a:gs pos="100000">
              <a:schemeClr val="accent2">
                <a:hueOff val="0"/>
                <a:satOff val="0"/>
                <a:lumOff val="0"/>
                <a:alphaOff val="0"/>
                <a:shade val="62000"/>
                <a:satMod val="170000"/>
              </a:schemeClr>
            </a:gs>
          </a:gsLst>
          <a:path path="circle">
            <a:fillToRect l="50000" t="50000" r="50000" b="50000"/>
          </a:path>
        </a:gradFill>
        <a:ln w="9525" cap="flat" cmpd="sng" algn="ctr">
          <a:solidFill>
            <a:schemeClr val="accent2">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2">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57F7FBCA-9CB7-254E-AB29-85A857427ABB}">
      <dsp:nvSpPr>
        <dsp:cNvPr id="0" name=""/>
        <dsp:cNvSpPr/>
      </dsp:nvSpPr>
      <dsp:spPr>
        <a:xfrm rot="5400000">
          <a:off x="3556324" y="99642"/>
          <a:ext cx="607998" cy="1011696"/>
        </a:xfrm>
        <a:prstGeom prst="corner">
          <a:avLst>
            <a:gd name="adj1" fmla="val 16120"/>
            <a:gd name="adj2" fmla="val 16110"/>
          </a:avLst>
        </a:prstGeom>
        <a:noFill/>
        <a:ln w="9525" cap="flat" cmpd="sng" algn="ctr">
          <a:solidFill>
            <a:schemeClr val="accent3">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3">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C8F49E6F-E76A-AC4C-99BF-E7B009B38706}">
      <dsp:nvSpPr>
        <dsp:cNvPr id="0" name=""/>
        <dsp:cNvSpPr/>
      </dsp:nvSpPr>
      <dsp:spPr>
        <a:xfrm>
          <a:off x="3454833" y="401922"/>
          <a:ext cx="913364" cy="800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Interactive P</a:t>
          </a:r>
          <a:endParaRPr lang="en-US" sz="1100" kern="1200" dirty="0"/>
        </a:p>
      </dsp:txBody>
      <dsp:txXfrm>
        <a:off x="3454833" y="401922"/>
        <a:ext cx="913364" cy="800617"/>
      </dsp:txXfrm>
    </dsp:sp>
    <dsp:sp modelId="{9A201776-2B45-C149-9AC2-6E12A740CEF6}">
      <dsp:nvSpPr>
        <dsp:cNvPr id="0" name=""/>
        <dsp:cNvSpPr/>
      </dsp:nvSpPr>
      <dsp:spPr>
        <a:xfrm>
          <a:off x="4195865" y="25160"/>
          <a:ext cx="172333" cy="172333"/>
        </a:xfrm>
        <a:prstGeom prst="triangle">
          <a:avLst>
            <a:gd name="adj" fmla="val 100000"/>
          </a:avLst>
        </a:prstGeom>
        <a:gradFill rotWithShape="0">
          <a:gsLst>
            <a:gs pos="0">
              <a:schemeClr val="accent4">
                <a:hueOff val="0"/>
                <a:satOff val="0"/>
                <a:lumOff val="0"/>
                <a:alphaOff val="0"/>
                <a:tint val="92000"/>
                <a:satMod val="170000"/>
              </a:schemeClr>
            </a:gs>
            <a:gs pos="15000">
              <a:schemeClr val="accent4">
                <a:hueOff val="0"/>
                <a:satOff val="0"/>
                <a:lumOff val="0"/>
                <a:alphaOff val="0"/>
                <a:tint val="92000"/>
                <a:shade val="99000"/>
                <a:satMod val="170000"/>
              </a:schemeClr>
            </a:gs>
            <a:gs pos="62000">
              <a:schemeClr val="accent4">
                <a:hueOff val="0"/>
                <a:satOff val="0"/>
                <a:lumOff val="0"/>
                <a:alphaOff val="0"/>
                <a:tint val="96000"/>
                <a:shade val="80000"/>
                <a:satMod val="170000"/>
              </a:schemeClr>
            </a:gs>
            <a:gs pos="97000">
              <a:schemeClr val="accent4">
                <a:hueOff val="0"/>
                <a:satOff val="0"/>
                <a:lumOff val="0"/>
                <a:alphaOff val="0"/>
                <a:tint val="98000"/>
                <a:shade val="63000"/>
                <a:satMod val="170000"/>
              </a:schemeClr>
            </a:gs>
            <a:gs pos="100000">
              <a:schemeClr val="accent4">
                <a:hueOff val="0"/>
                <a:satOff val="0"/>
                <a:lumOff val="0"/>
                <a:alphaOff val="0"/>
                <a:shade val="62000"/>
                <a:satMod val="170000"/>
              </a:schemeClr>
            </a:gs>
          </a:gsLst>
          <a:path path="circle">
            <a:fillToRect l="50000" t="50000" r="50000" b="50000"/>
          </a:path>
        </a:gradFill>
        <a:ln w="9525" cap="flat" cmpd="sng" algn="ctr">
          <a:solidFill>
            <a:schemeClr val="accent4">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4">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0BB1A08C-039B-804F-8050-FE04DFA5D123}">
      <dsp:nvSpPr>
        <dsp:cNvPr id="0" name=""/>
        <dsp:cNvSpPr/>
      </dsp:nvSpPr>
      <dsp:spPr>
        <a:xfrm rot="5400000">
          <a:off x="4674461" y="-177041"/>
          <a:ext cx="607998" cy="1011696"/>
        </a:xfrm>
        <a:prstGeom prst="corner">
          <a:avLst>
            <a:gd name="adj1" fmla="val 16120"/>
            <a:gd name="adj2" fmla="val 16110"/>
          </a:avLst>
        </a:prstGeom>
        <a:gradFill rotWithShape="0">
          <a:gsLst>
            <a:gs pos="0">
              <a:schemeClr val="accent5">
                <a:hueOff val="0"/>
                <a:satOff val="0"/>
                <a:lumOff val="0"/>
                <a:alphaOff val="0"/>
                <a:tint val="92000"/>
                <a:satMod val="170000"/>
              </a:schemeClr>
            </a:gs>
            <a:gs pos="15000">
              <a:schemeClr val="accent5">
                <a:hueOff val="0"/>
                <a:satOff val="0"/>
                <a:lumOff val="0"/>
                <a:alphaOff val="0"/>
                <a:tint val="92000"/>
                <a:shade val="99000"/>
                <a:satMod val="170000"/>
              </a:schemeClr>
            </a:gs>
            <a:gs pos="62000">
              <a:schemeClr val="accent5">
                <a:hueOff val="0"/>
                <a:satOff val="0"/>
                <a:lumOff val="0"/>
                <a:alphaOff val="0"/>
                <a:tint val="96000"/>
                <a:shade val="80000"/>
                <a:satMod val="170000"/>
              </a:schemeClr>
            </a:gs>
            <a:gs pos="97000">
              <a:schemeClr val="accent5">
                <a:hueOff val="0"/>
                <a:satOff val="0"/>
                <a:lumOff val="0"/>
                <a:alphaOff val="0"/>
                <a:tint val="98000"/>
                <a:shade val="63000"/>
                <a:satMod val="170000"/>
              </a:schemeClr>
            </a:gs>
            <a:gs pos="100000">
              <a:schemeClr val="accent5">
                <a:hueOff val="0"/>
                <a:satOff val="0"/>
                <a:lumOff val="0"/>
                <a:alphaOff val="0"/>
                <a:shade val="62000"/>
                <a:satMod val="170000"/>
              </a:schemeClr>
            </a:gs>
          </a:gsLst>
          <a:path path="circle">
            <a:fillToRect l="50000" t="50000" r="50000" b="50000"/>
          </a:path>
        </a:gradFill>
        <a:ln w="9525" cap="flat" cmpd="sng" algn="ctr">
          <a:solidFill>
            <a:schemeClr val="accent5">
              <a:hueOff val="0"/>
              <a:satOff val="0"/>
              <a:lumOff val="0"/>
              <a:alphaOff val="0"/>
            </a:schemeClr>
          </a:solidFill>
          <a:prstDash val="solid"/>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accent5">
              <a:hueOff val="0"/>
              <a:satOff val="0"/>
              <a:lumOff val="0"/>
              <a:alphaOff val="0"/>
              <a:shade val="80000"/>
            </a:schemeClr>
          </a:contourClr>
        </a:sp3d>
      </dsp:spPr>
      <dsp:style>
        <a:lnRef idx="1">
          <a:scrgbClr r="0" g="0" b="0"/>
        </a:lnRef>
        <a:fillRef idx="3">
          <a:scrgbClr r="0" g="0" b="0"/>
        </a:fillRef>
        <a:effectRef idx="2">
          <a:scrgbClr r="0" g="0" b="0"/>
        </a:effectRef>
        <a:fontRef idx="minor">
          <a:schemeClr val="lt1"/>
        </a:fontRef>
      </dsp:style>
    </dsp:sp>
    <dsp:sp modelId="{6F4449B6-EEDC-DC4F-AD48-C5394BF1889F}">
      <dsp:nvSpPr>
        <dsp:cNvPr id="0" name=""/>
        <dsp:cNvSpPr/>
      </dsp:nvSpPr>
      <dsp:spPr>
        <a:xfrm>
          <a:off x="4572971" y="125237"/>
          <a:ext cx="913364" cy="800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r>
            <a:rPr lang="en-US" sz="1100" kern="1200" dirty="0" smtClean="0"/>
            <a:t>Self-mobilization</a:t>
          </a:r>
          <a:endParaRPr lang="en-US" sz="1100" kern="1200" dirty="0"/>
        </a:p>
      </dsp:txBody>
      <dsp:txXfrm>
        <a:off x="4572971" y="125237"/>
        <a:ext cx="913364" cy="800617"/>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5207F67E-6C7B-4F23-9DDA-0F7094380E3F}" type="datetimeFigureOut">
              <a:rPr lang="en-US" smtClean="0"/>
              <a:pPr/>
              <a:t>7/22/13</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B0E3E353-D8CF-490A-890F-D0E51E0EB4CE}" type="slidenum">
              <a:rPr lang="en-US" smtClean="0"/>
              <a:pPr/>
              <a:t>‹#›</a:t>
            </a:fld>
            <a:endParaRPr lang="en-US" dirty="0"/>
          </a:p>
        </p:txBody>
      </p:sp>
    </p:spTree>
    <p:extLst>
      <p:ext uri="{BB962C8B-B14F-4D97-AF65-F5344CB8AC3E}">
        <p14:creationId xmlns:p14="http://schemas.microsoft.com/office/powerpoint/2010/main" val="2435101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defTabSz="946990" eaLnBrk="0" fontAlgn="base" hangingPunct="0">
              <a:spcBef>
                <a:spcPct val="30000"/>
              </a:spcBef>
              <a:spcAft>
                <a:spcPct val="0"/>
              </a:spcAft>
              <a:defRPr/>
            </a:pPr>
            <a:r>
              <a:rPr lang="en-US" dirty="0" smtClean="0"/>
              <a:t>Welcome, everyone, to this webinar about using deliberative methods to engage the public: facilitating a deliberative session.</a:t>
            </a:r>
            <a:endParaRPr lang="en-US" i="1"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section – I would like you to consider using this</a:t>
            </a:r>
            <a:r>
              <a:rPr lang="en-US" baseline="0" dirty="0" smtClean="0"/>
              <a:t> steps model as a way to think about facilitating to encourage deliberation. The beauty of using ‘steps’ is: you  can climb up and down, you can jump, take two at a time……It is the context that helps you decide how you want to go. The essence is that : form follows function and it is important to think through the Who, What, When and Where.</a:t>
            </a:r>
          </a:p>
          <a:p>
            <a:r>
              <a:rPr lang="en-US" baseline="0" dirty="0" smtClean="0"/>
              <a:t>In the next slides I will provide some pointers and tips on what to look out for, do at each of these stages. When we think of deliberation we are aiming for the group to be at the top of the steps. The key notion that drives this is POWER. When groups are deliberating effectively they basically have power vested in the group not in the facilitator.</a:t>
            </a:r>
            <a:endParaRPr lang="en-US" dirty="0"/>
          </a:p>
        </p:txBody>
      </p:sp>
      <p:sp>
        <p:nvSpPr>
          <p:cNvPr id="4" name="Slide Number Placeholder 3"/>
          <p:cNvSpPr>
            <a:spLocks noGrp="1"/>
          </p:cNvSpPr>
          <p:nvPr>
            <p:ph type="sldNum" sz="quarter" idx="10"/>
          </p:nvPr>
        </p:nvSpPr>
        <p:spPr/>
        <p:txBody>
          <a:bodyPr/>
          <a:lstStyle/>
          <a:p>
            <a:fld id="{B0E3E353-D8CF-490A-890F-D0E51E0EB4CE}"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440205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Using the</a:t>
            </a:r>
            <a:r>
              <a:rPr lang="en-US" baseline="0" dirty="0" smtClean="0"/>
              <a:t> Obesity example: one of the case studies we used related to the problem of the growing rate of Obesity and ways to tackle the problem</a:t>
            </a:r>
          </a:p>
          <a:p>
            <a:r>
              <a:rPr lang="en-US" baseline="0" dirty="0" smtClean="0"/>
              <a:t>Passive P</a:t>
            </a:r>
          </a:p>
          <a:p>
            <a:r>
              <a:rPr lang="en-US" baseline="0" dirty="0" smtClean="0"/>
              <a:t>The Participants need to do 2 things: one they need to understand what the problem is as described by the sponsor; two they need to know about the facilitation process to tackle this problem. Typical comments and questions at this point are: Say that again (asking for a repeat of facts and figures)</a:t>
            </a:r>
          </a:p>
          <a:p>
            <a:r>
              <a:rPr lang="en-US" baseline="0" dirty="0" smtClean="0"/>
              <a:t>Consultation</a:t>
            </a:r>
          </a:p>
          <a:p>
            <a:r>
              <a:rPr lang="en-US" baseline="0" dirty="0" smtClean="0"/>
              <a:t>Participants need to express their opinions, prejudices, likes and dislikes. They need to do this safely. Typical comments at this stage: I don’t think that’s the case, its their own fault, we should not be interfering, the cost is too high.</a:t>
            </a:r>
          </a:p>
          <a:p>
            <a:r>
              <a:rPr lang="en-US" baseline="0" dirty="0" smtClean="0"/>
              <a:t>Functional</a:t>
            </a:r>
          </a:p>
          <a:p>
            <a:r>
              <a:rPr lang="en-US" baseline="0" dirty="0" smtClean="0"/>
              <a:t>The participants hear about the’ new soda tax’ or program to eradicate ‘food deserts’ or whether resources should be spent of surgery or public health </a:t>
            </a:r>
            <a:r>
              <a:rPr lang="en-US" baseline="0" dirty="0" err="1" smtClean="0"/>
              <a:t>programmes</a:t>
            </a:r>
            <a:r>
              <a:rPr lang="en-US" baseline="0" dirty="0" smtClean="0"/>
              <a:t> – they are asked about how best to take these ideas forward.</a:t>
            </a:r>
          </a:p>
          <a:p>
            <a:r>
              <a:rPr lang="en-US" baseline="0" dirty="0" smtClean="0"/>
              <a:t>Interactive: Participants begin to see how the problem of obesity affects them and society at large, they begin to challenge each other’s  views and can provide reasons for the statements they make. They challenge expert views and opinions</a:t>
            </a:r>
          </a:p>
          <a:p>
            <a:endParaRPr lang="en-US" baseline="0" dirty="0" smtClean="0"/>
          </a:p>
          <a:p>
            <a:r>
              <a:rPr lang="en-US" baseline="0" dirty="0" smtClean="0"/>
              <a:t>Self-mobilization: </a:t>
            </a:r>
          </a:p>
          <a:p>
            <a:r>
              <a:rPr lang="en-US" baseline="0" dirty="0" smtClean="0"/>
              <a:t>Participants are at the point where they have digested information, views and opinions and are able to put forward the issues as they see important. These may not be on the Agenda They begin to talk the language of values moving from an individual to societal perspective. Example: Actually its not about one intervention or another, its not about who deserves what – its about a problem that needs fixing and if we don’t do this together we are stuck!</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0E3E353-D8CF-490A-890F-D0E51E0EB4CE}"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781606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charset="0"/>
                <a:ea typeface="ＭＳ Ｐゴシック" pitchFamily="34" charset="-128"/>
              </a:defRPr>
            </a:lvl1pPr>
            <a:lvl2pPr marL="785372" indent="-302066">
              <a:defRPr sz="2500">
                <a:solidFill>
                  <a:schemeClr val="tx1"/>
                </a:solidFill>
                <a:latin typeface="Arial" charset="0"/>
                <a:ea typeface="ＭＳ Ｐゴシック" pitchFamily="34" charset="-128"/>
              </a:defRPr>
            </a:lvl2pPr>
            <a:lvl3pPr marL="1208265" indent="-241653">
              <a:defRPr sz="2500">
                <a:solidFill>
                  <a:schemeClr val="tx1"/>
                </a:solidFill>
                <a:latin typeface="Arial" charset="0"/>
                <a:ea typeface="ＭＳ Ｐゴシック" pitchFamily="34" charset="-128"/>
              </a:defRPr>
            </a:lvl3pPr>
            <a:lvl4pPr marL="1691571" indent="-241653">
              <a:defRPr sz="2500">
                <a:solidFill>
                  <a:schemeClr val="tx1"/>
                </a:solidFill>
                <a:latin typeface="Arial" charset="0"/>
                <a:ea typeface="ＭＳ Ｐゴシック" pitchFamily="34" charset="-128"/>
              </a:defRPr>
            </a:lvl4pPr>
            <a:lvl5pPr marL="2174878" indent="-241653">
              <a:defRPr sz="2500">
                <a:solidFill>
                  <a:schemeClr val="tx1"/>
                </a:solidFill>
                <a:latin typeface="Arial" charset="0"/>
                <a:ea typeface="ＭＳ Ｐゴシック" pitchFamily="34" charset="-128"/>
              </a:defRPr>
            </a:lvl5pPr>
            <a:lvl6pPr marL="2658184" indent="-241653" eaLnBrk="0" fontAlgn="base" hangingPunct="0">
              <a:spcBef>
                <a:spcPct val="0"/>
              </a:spcBef>
              <a:spcAft>
                <a:spcPct val="0"/>
              </a:spcAft>
              <a:defRPr sz="2500">
                <a:solidFill>
                  <a:schemeClr val="tx1"/>
                </a:solidFill>
                <a:latin typeface="Arial" charset="0"/>
                <a:ea typeface="ＭＳ Ｐゴシック" pitchFamily="34" charset="-128"/>
              </a:defRPr>
            </a:lvl6pPr>
            <a:lvl7pPr marL="3141490" indent="-241653" eaLnBrk="0" fontAlgn="base" hangingPunct="0">
              <a:spcBef>
                <a:spcPct val="0"/>
              </a:spcBef>
              <a:spcAft>
                <a:spcPct val="0"/>
              </a:spcAft>
              <a:defRPr sz="2500">
                <a:solidFill>
                  <a:schemeClr val="tx1"/>
                </a:solidFill>
                <a:latin typeface="Arial" charset="0"/>
                <a:ea typeface="ＭＳ Ｐゴシック" pitchFamily="34" charset="-128"/>
              </a:defRPr>
            </a:lvl7pPr>
            <a:lvl8pPr marL="3624796" indent="-241653" eaLnBrk="0" fontAlgn="base" hangingPunct="0">
              <a:spcBef>
                <a:spcPct val="0"/>
              </a:spcBef>
              <a:spcAft>
                <a:spcPct val="0"/>
              </a:spcAft>
              <a:defRPr sz="2500">
                <a:solidFill>
                  <a:schemeClr val="tx1"/>
                </a:solidFill>
                <a:latin typeface="Arial" charset="0"/>
                <a:ea typeface="ＭＳ Ｐゴシック" pitchFamily="34" charset="-128"/>
              </a:defRPr>
            </a:lvl8pPr>
            <a:lvl9pPr marL="4108102" indent="-241653" eaLnBrk="0" fontAlgn="base" hangingPunct="0">
              <a:spcBef>
                <a:spcPct val="0"/>
              </a:spcBef>
              <a:spcAft>
                <a:spcPct val="0"/>
              </a:spcAft>
              <a:defRPr sz="2500">
                <a:solidFill>
                  <a:schemeClr val="tx1"/>
                </a:solidFill>
                <a:latin typeface="Arial" charset="0"/>
                <a:ea typeface="ＭＳ Ｐゴシック" pitchFamily="34" charset="-128"/>
              </a:defRPr>
            </a:lvl9pPr>
          </a:lstStyle>
          <a:p>
            <a:fld id="{A7C28AF8-BEB2-404D-8EE5-2986031C8469}" type="slidenum">
              <a:rPr lang="en-US" sz="1300">
                <a:solidFill>
                  <a:srgbClr val="000000"/>
                </a:solidFill>
              </a:rPr>
              <a:pPr/>
              <a:t>12</a:t>
            </a:fld>
            <a:endParaRPr lang="en-US" sz="1300" dirty="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charset="0"/>
                <a:ea typeface="ＭＳ Ｐゴシック" pitchFamily="34" charset="-128"/>
              </a:defRPr>
            </a:lvl1pPr>
            <a:lvl2pPr marL="785372" indent="-302066">
              <a:defRPr sz="2500">
                <a:solidFill>
                  <a:schemeClr val="tx1"/>
                </a:solidFill>
                <a:latin typeface="Arial" charset="0"/>
                <a:ea typeface="ＭＳ Ｐゴシック" pitchFamily="34" charset="-128"/>
              </a:defRPr>
            </a:lvl2pPr>
            <a:lvl3pPr marL="1208265" indent="-241653">
              <a:defRPr sz="2500">
                <a:solidFill>
                  <a:schemeClr val="tx1"/>
                </a:solidFill>
                <a:latin typeface="Arial" charset="0"/>
                <a:ea typeface="ＭＳ Ｐゴシック" pitchFamily="34" charset="-128"/>
              </a:defRPr>
            </a:lvl3pPr>
            <a:lvl4pPr marL="1691571" indent="-241653">
              <a:defRPr sz="2500">
                <a:solidFill>
                  <a:schemeClr val="tx1"/>
                </a:solidFill>
                <a:latin typeface="Arial" charset="0"/>
                <a:ea typeface="ＭＳ Ｐゴシック" pitchFamily="34" charset="-128"/>
              </a:defRPr>
            </a:lvl4pPr>
            <a:lvl5pPr marL="2174878" indent="-241653">
              <a:defRPr sz="2500">
                <a:solidFill>
                  <a:schemeClr val="tx1"/>
                </a:solidFill>
                <a:latin typeface="Arial" charset="0"/>
                <a:ea typeface="ＭＳ Ｐゴシック" pitchFamily="34" charset="-128"/>
              </a:defRPr>
            </a:lvl5pPr>
            <a:lvl6pPr marL="2658184" indent="-241653" eaLnBrk="0" fontAlgn="base" hangingPunct="0">
              <a:spcBef>
                <a:spcPct val="0"/>
              </a:spcBef>
              <a:spcAft>
                <a:spcPct val="0"/>
              </a:spcAft>
              <a:defRPr sz="2500">
                <a:solidFill>
                  <a:schemeClr val="tx1"/>
                </a:solidFill>
                <a:latin typeface="Arial" charset="0"/>
                <a:ea typeface="ＭＳ Ｐゴシック" pitchFamily="34" charset="-128"/>
              </a:defRPr>
            </a:lvl6pPr>
            <a:lvl7pPr marL="3141490" indent="-241653" eaLnBrk="0" fontAlgn="base" hangingPunct="0">
              <a:spcBef>
                <a:spcPct val="0"/>
              </a:spcBef>
              <a:spcAft>
                <a:spcPct val="0"/>
              </a:spcAft>
              <a:defRPr sz="2500">
                <a:solidFill>
                  <a:schemeClr val="tx1"/>
                </a:solidFill>
                <a:latin typeface="Arial" charset="0"/>
                <a:ea typeface="ＭＳ Ｐゴシック" pitchFamily="34" charset="-128"/>
              </a:defRPr>
            </a:lvl7pPr>
            <a:lvl8pPr marL="3624796" indent="-241653" eaLnBrk="0" fontAlgn="base" hangingPunct="0">
              <a:spcBef>
                <a:spcPct val="0"/>
              </a:spcBef>
              <a:spcAft>
                <a:spcPct val="0"/>
              </a:spcAft>
              <a:defRPr sz="2500">
                <a:solidFill>
                  <a:schemeClr val="tx1"/>
                </a:solidFill>
                <a:latin typeface="Arial" charset="0"/>
                <a:ea typeface="ＭＳ Ｐゴシック" pitchFamily="34" charset="-128"/>
              </a:defRPr>
            </a:lvl8pPr>
            <a:lvl9pPr marL="4108102" indent="-241653" eaLnBrk="0" fontAlgn="base" hangingPunct="0">
              <a:spcBef>
                <a:spcPct val="0"/>
              </a:spcBef>
              <a:spcAft>
                <a:spcPct val="0"/>
              </a:spcAft>
              <a:defRPr sz="2500">
                <a:solidFill>
                  <a:schemeClr val="tx1"/>
                </a:solidFill>
                <a:latin typeface="Arial" charset="0"/>
                <a:ea typeface="ＭＳ Ｐゴシック" pitchFamily="34" charset="-128"/>
              </a:defRPr>
            </a:lvl9pPr>
          </a:lstStyle>
          <a:p>
            <a:fld id="{A7C28AF8-BEB2-404D-8EE5-2986031C8469}" type="slidenum">
              <a:rPr lang="en-US" sz="1300">
                <a:solidFill>
                  <a:srgbClr val="000000"/>
                </a:solidFill>
              </a:rPr>
              <a:pPr/>
              <a:t>13</a:t>
            </a:fld>
            <a:endParaRPr lang="en-US" sz="1300" dirty="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charset="0"/>
                <a:ea typeface="ＭＳ Ｐゴシック" pitchFamily="34" charset="-128"/>
              </a:defRPr>
            </a:lvl1pPr>
            <a:lvl2pPr marL="785372" indent="-302066">
              <a:defRPr sz="2500">
                <a:solidFill>
                  <a:schemeClr val="tx1"/>
                </a:solidFill>
                <a:latin typeface="Arial" charset="0"/>
                <a:ea typeface="ＭＳ Ｐゴシック" pitchFamily="34" charset="-128"/>
              </a:defRPr>
            </a:lvl2pPr>
            <a:lvl3pPr marL="1208265" indent="-241653">
              <a:defRPr sz="2500">
                <a:solidFill>
                  <a:schemeClr val="tx1"/>
                </a:solidFill>
                <a:latin typeface="Arial" charset="0"/>
                <a:ea typeface="ＭＳ Ｐゴシック" pitchFamily="34" charset="-128"/>
              </a:defRPr>
            </a:lvl3pPr>
            <a:lvl4pPr marL="1691571" indent="-241653">
              <a:defRPr sz="2500">
                <a:solidFill>
                  <a:schemeClr val="tx1"/>
                </a:solidFill>
                <a:latin typeface="Arial" charset="0"/>
                <a:ea typeface="ＭＳ Ｐゴシック" pitchFamily="34" charset="-128"/>
              </a:defRPr>
            </a:lvl4pPr>
            <a:lvl5pPr marL="2174878" indent="-241653">
              <a:defRPr sz="2500">
                <a:solidFill>
                  <a:schemeClr val="tx1"/>
                </a:solidFill>
                <a:latin typeface="Arial" charset="0"/>
                <a:ea typeface="ＭＳ Ｐゴシック" pitchFamily="34" charset="-128"/>
              </a:defRPr>
            </a:lvl5pPr>
            <a:lvl6pPr marL="2658184" indent="-241653" eaLnBrk="0" fontAlgn="base" hangingPunct="0">
              <a:spcBef>
                <a:spcPct val="0"/>
              </a:spcBef>
              <a:spcAft>
                <a:spcPct val="0"/>
              </a:spcAft>
              <a:defRPr sz="2500">
                <a:solidFill>
                  <a:schemeClr val="tx1"/>
                </a:solidFill>
                <a:latin typeface="Arial" charset="0"/>
                <a:ea typeface="ＭＳ Ｐゴシック" pitchFamily="34" charset="-128"/>
              </a:defRPr>
            </a:lvl6pPr>
            <a:lvl7pPr marL="3141490" indent="-241653" eaLnBrk="0" fontAlgn="base" hangingPunct="0">
              <a:spcBef>
                <a:spcPct val="0"/>
              </a:spcBef>
              <a:spcAft>
                <a:spcPct val="0"/>
              </a:spcAft>
              <a:defRPr sz="2500">
                <a:solidFill>
                  <a:schemeClr val="tx1"/>
                </a:solidFill>
                <a:latin typeface="Arial" charset="0"/>
                <a:ea typeface="ＭＳ Ｐゴシック" pitchFamily="34" charset="-128"/>
              </a:defRPr>
            </a:lvl7pPr>
            <a:lvl8pPr marL="3624796" indent="-241653" eaLnBrk="0" fontAlgn="base" hangingPunct="0">
              <a:spcBef>
                <a:spcPct val="0"/>
              </a:spcBef>
              <a:spcAft>
                <a:spcPct val="0"/>
              </a:spcAft>
              <a:defRPr sz="2500">
                <a:solidFill>
                  <a:schemeClr val="tx1"/>
                </a:solidFill>
                <a:latin typeface="Arial" charset="0"/>
                <a:ea typeface="ＭＳ Ｐゴシック" pitchFamily="34" charset="-128"/>
              </a:defRPr>
            </a:lvl8pPr>
            <a:lvl9pPr marL="4108102" indent="-241653" eaLnBrk="0" fontAlgn="base" hangingPunct="0">
              <a:spcBef>
                <a:spcPct val="0"/>
              </a:spcBef>
              <a:spcAft>
                <a:spcPct val="0"/>
              </a:spcAft>
              <a:defRPr sz="2500">
                <a:solidFill>
                  <a:schemeClr val="tx1"/>
                </a:solidFill>
                <a:latin typeface="Arial" charset="0"/>
                <a:ea typeface="ＭＳ Ｐゴシック" pitchFamily="34" charset="-128"/>
              </a:defRPr>
            </a:lvl9pPr>
          </a:lstStyle>
          <a:p>
            <a:fld id="{A7C28AF8-BEB2-404D-8EE5-2986031C8469}" type="slidenum">
              <a:rPr lang="en-US" sz="1300">
                <a:solidFill>
                  <a:srgbClr val="000000"/>
                </a:solidFill>
              </a:rPr>
              <a:pPr/>
              <a:t>14</a:t>
            </a:fld>
            <a:endParaRPr lang="en-US" sz="1300" dirty="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charset="0"/>
                <a:ea typeface="ＭＳ Ｐゴシック" pitchFamily="34" charset="-128"/>
              </a:defRPr>
            </a:lvl1pPr>
            <a:lvl2pPr marL="785372" indent="-302066">
              <a:defRPr sz="2500">
                <a:solidFill>
                  <a:schemeClr val="tx1"/>
                </a:solidFill>
                <a:latin typeface="Arial" charset="0"/>
                <a:ea typeface="ＭＳ Ｐゴシック" pitchFamily="34" charset="-128"/>
              </a:defRPr>
            </a:lvl2pPr>
            <a:lvl3pPr marL="1208265" indent="-241653">
              <a:defRPr sz="2500">
                <a:solidFill>
                  <a:schemeClr val="tx1"/>
                </a:solidFill>
                <a:latin typeface="Arial" charset="0"/>
                <a:ea typeface="ＭＳ Ｐゴシック" pitchFamily="34" charset="-128"/>
              </a:defRPr>
            </a:lvl3pPr>
            <a:lvl4pPr marL="1691571" indent="-241653">
              <a:defRPr sz="2500">
                <a:solidFill>
                  <a:schemeClr val="tx1"/>
                </a:solidFill>
                <a:latin typeface="Arial" charset="0"/>
                <a:ea typeface="ＭＳ Ｐゴシック" pitchFamily="34" charset="-128"/>
              </a:defRPr>
            </a:lvl4pPr>
            <a:lvl5pPr marL="2174878" indent="-241653">
              <a:defRPr sz="2500">
                <a:solidFill>
                  <a:schemeClr val="tx1"/>
                </a:solidFill>
                <a:latin typeface="Arial" charset="0"/>
                <a:ea typeface="ＭＳ Ｐゴシック" pitchFamily="34" charset="-128"/>
              </a:defRPr>
            </a:lvl5pPr>
            <a:lvl6pPr marL="2658184" indent="-241653" eaLnBrk="0" fontAlgn="base" hangingPunct="0">
              <a:spcBef>
                <a:spcPct val="0"/>
              </a:spcBef>
              <a:spcAft>
                <a:spcPct val="0"/>
              </a:spcAft>
              <a:defRPr sz="2500">
                <a:solidFill>
                  <a:schemeClr val="tx1"/>
                </a:solidFill>
                <a:latin typeface="Arial" charset="0"/>
                <a:ea typeface="ＭＳ Ｐゴシック" pitchFamily="34" charset="-128"/>
              </a:defRPr>
            </a:lvl6pPr>
            <a:lvl7pPr marL="3141490" indent="-241653" eaLnBrk="0" fontAlgn="base" hangingPunct="0">
              <a:spcBef>
                <a:spcPct val="0"/>
              </a:spcBef>
              <a:spcAft>
                <a:spcPct val="0"/>
              </a:spcAft>
              <a:defRPr sz="2500">
                <a:solidFill>
                  <a:schemeClr val="tx1"/>
                </a:solidFill>
                <a:latin typeface="Arial" charset="0"/>
                <a:ea typeface="ＭＳ Ｐゴシック" pitchFamily="34" charset="-128"/>
              </a:defRPr>
            </a:lvl7pPr>
            <a:lvl8pPr marL="3624796" indent="-241653" eaLnBrk="0" fontAlgn="base" hangingPunct="0">
              <a:spcBef>
                <a:spcPct val="0"/>
              </a:spcBef>
              <a:spcAft>
                <a:spcPct val="0"/>
              </a:spcAft>
              <a:defRPr sz="2500">
                <a:solidFill>
                  <a:schemeClr val="tx1"/>
                </a:solidFill>
                <a:latin typeface="Arial" charset="0"/>
                <a:ea typeface="ＭＳ Ｐゴシック" pitchFamily="34" charset="-128"/>
              </a:defRPr>
            </a:lvl8pPr>
            <a:lvl9pPr marL="4108102" indent="-241653" eaLnBrk="0" fontAlgn="base" hangingPunct="0">
              <a:spcBef>
                <a:spcPct val="0"/>
              </a:spcBef>
              <a:spcAft>
                <a:spcPct val="0"/>
              </a:spcAft>
              <a:defRPr sz="2500">
                <a:solidFill>
                  <a:schemeClr val="tx1"/>
                </a:solidFill>
                <a:latin typeface="Arial" charset="0"/>
                <a:ea typeface="ＭＳ Ｐゴシック" pitchFamily="34" charset="-128"/>
              </a:defRPr>
            </a:lvl9pPr>
          </a:lstStyle>
          <a:p>
            <a:fld id="{A7C28AF8-BEB2-404D-8EE5-2986031C8469}" type="slidenum">
              <a:rPr lang="en-US" sz="1300">
                <a:solidFill>
                  <a:srgbClr val="000000"/>
                </a:solidFill>
              </a:rPr>
              <a:pPr/>
              <a:t>15</a:t>
            </a:fld>
            <a:endParaRPr lang="en-US" sz="1300" dirty="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charset="0"/>
                <a:ea typeface="ＭＳ Ｐゴシック" pitchFamily="34" charset="-128"/>
              </a:defRPr>
            </a:lvl1pPr>
            <a:lvl2pPr marL="785372" indent="-302066">
              <a:defRPr sz="2500">
                <a:solidFill>
                  <a:schemeClr val="tx1"/>
                </a:solidFill>
                <a:latin typeface="Arial" charset="0"/>
                <a:ea typeface="ＭＳ Ｐゴシック" pitchFamily="34" charset="-128"/>
              </a:defRPr>
            </a:lvl2pPr>
            <a:lvl3pPr marL="1208265" indent="-241653">
              <a:defRPr sz="2500">
                <a:solidFill>
                  <a:schemeClr val="tx1"/>
                </a:solidFill>
                <a:latin typeface="Arial" charset="0"/>
                <a:ea typeface="ＭＳ Ｐゴシック" pitchFamily="34" charset="-128"/>
              </a:defRPr>
            </a:lvl3pPr>
            <a:lvl4pPr marL="1691571" indent="-241653">
              <a:defRPr sz="2500">
                <a:solidFill>
                  <a:schemeClr val="tx1"/>
                </a:solidFill>
                <a:latin typeface="Arial" charset="0"/>
                <a:ea typeface="ＭＳ Ｐゴシック" pitchFamily="34" charset="-128"/>
              </a:defRPr>
            </a:lvl4pPr>
            <a:lvl5pPr marL="2174878" indent="-241653">
              <a:defRPr sz="2500">
                <a:solidFill>
                  <a:schemeClr val="tx1"/>
                </a:solidFill>
                <a:latin typeface="Arial" charset="0"/>
                <a:ea typeface="ＭＳ Ｐゴシック" pitchFamily="34" charset="-128"/>
              </a:defRPr>
            </a:lvl5pPr>
            <a:lvl6pPr marL="2658184" indent="-241653" eaLnBrk="0" fontAlgn="base" hangingPunct="0">
              <a:spcBef>
                <a:spcPct val="0"/>
              </a:spcBef>
              <a:spcAft>
                <a:spcPct val="0"/>
              </a:spcAft>
              <a:defRPr sz="2500">
                <a:solidFill>
                  <a:schemeClr val="tx1"/>
                </a:solidFill>
                <a:latin typeface="Arial" charset="0"/>
                <a:ea typeface="ＭＳ Ｐゴシック" pitchFamily="34" charset="-128"/>
              </a:defRPr>
            </a:lvl6pPr>
            <a:lvl7pPr marL="3141490" indent="-241653" eaLnBrk="0" fontAlgn="base" hangingPunct="0">
              <a:spcBef>
                <a:spcPct val="0"/>
              </a:spcBef>
              <a:spcAft>
                <a:spcPct val="0"/>
              </a:spcAft>
              <a:defRPr sz="2500">
                <a:solidFill>
                  <a:schemeClr val="tx1"/>
                </a:solidFill>
                <a:latin typeface="Arial" charset="0"/>
                <a:ea typeface="ＭＳ Ｐゴシック" pitchFamily="34" charset="-128"/>
              </a:defRPr>
            </a:lvl7pPr>
            <a:lvl8pPr marL="3624796" indent="-241653" eaLnBrk="0" fontAlgn="base" hangingPunct="0">
              <a:spcBef>
                <a:spcPct val="0"/>
              </a:spcBef>
              <a:spcAft>
                <a:spcPct val="0"/>
              </a:spcAft>
              <a:defRPr sz="2500">
                <a:solidFill>
                  <a:schemeClr val="tx1"/>
                </a:solidFill>
                <a:latin typeface="Arial" charset="0"/>
                <a:ea typeface="ＭＳ Ｐゴシック" pitchFamily="34" charset="-128"/>
              </a:defRPr>
            </a:lvl8pPr>
            <a:lvl9pPr marL="4108102" indent="-241653" eaLnBrk="0" fontAlgn="base" hangingPunct="0">
              <a:spcBef>
                <a:spcPct val="0"/>
              </a:spcBef>
              <a:spcAft>
                <a:spcPct val="0"/>
              </a:spcAft>
              <a:defRPr sz="2500">
                <a:solidFill>
                  <a:schemeClr val="tx1"/>
                </a:solidFill>
                <a:latin typeface="Arial" charset="0"/>
                <a:ea typeface="ＭＳ Ｐゴシック" pitchFamily="34" charset="-128"/>
              </a:defRPr>
            </a:lvl9pPr>
          </a:lstStyle>
          <a:p>
            <a:fld id="{A7C28AF8-BEB2-404D-8EE5-2986031C8469}" type="slidenum">
              <a:rPr lang="en-US" sz="1300">
                <a:solidFill>
                  <a:srgbClr val="000000"/>
                </a:solidFill>
              </a:rPr>
              <a:pPr/>
              <a:t>16</a:t>
            </a:fld>
            <a:endParaRPr lang="en-US" sz="1300" dirty="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charset="0"/>
                <a:ea typeface="ＭＳ Ｐゴシック" pitchFamily="34" charset="-128"/>
              </a:defRPr>
            </a:lvl1pPr>
            <a:lvl2pPr marL="785372" indent="-302066">
              <a:defRPr sz="2500">
                <a:solidFill>
                  <a:schemeClr val="tx1"/>
                </a:solidFill>
                <a:latin typeface="Arial" charset="0"/>
                <a:ea typeface="ＭＳ Ｐゴシック" pitchFamily="34" charset="-128"/>
              </a:defRPr>
            </a:lvl2pPr>
            <a:lvl3pPr marL="1208265" indent="-241653">
              <a:defRPr sz="2500">
                <a:solidFill>
                  <a:schemeClr val="tx1"/>
                </a:solidFill>
                <a:latin typeface="Arial" charset="0"/>
                <a:ea typeface="ＭＳ Ｐゴシック" pitchFamily="34" charset="-128"/>
              </a:defRPr>
            </a:lvl3pPr>
            <a:lvl4pPr marL="1691571" indent="-241653">
              <a:defRPr sz="2500">
                <a:solidFill>
                  <a:schemeClr val="tx1"/>
                </a:solidFill>
                <a:latin typeface="Arial" charset="0"/>
                <a:ea typeface="ＭＳ Ｐゴシック" pitchFamily="34" charset="-128"/>
              </a:defRPr>
            </a:lvl4pPr>
            <a:lvl5pPr marL="2174878" indent="-241653">
              <a:defRPr sz="2500">
                <a:solidFill>
                  <a:schemeClr val="tx1"/>
                </a:solidFill>
                <a:latin typeface="Arial" charset="0"/>
                <a:ea typeface="ＭＳ Ｐゴシック" pitchFamily="34" charset="-128"/>
              </a:defRPr>
            </a:lvl5pPr>
            <a:lvl6pPr marL="2658184" indent="-241653" eaLnBrk="0" fontAlgn="base" hangingPunct="0">
              <a:spcBef>
                <a:spcPct val="0"/>
              </a:spcBef>
              <a:spcAft>
                <a:spcPct val="0"/>
              </a:spcAft>
              <a:defRPr sz="2500">
                <a:solidFill>
                  <a:schemeClr val="tx1"/>
                </a:solidFill>
                <a:latin typeface="Arial" charset="0"/>
                <a:ea typeface="ＭＳ Ｐゴシック" pitchFamily="34" charset="-128"/>
              </a:defRPr>
            </a:lvl6pPr>
            <a:lvl7pPr marL="3141490" indent="-241653" eaLnBrk="0" fontAlgn="base" hangingPunct="0">
              <a:spcBef>
                <a:spcPct val="0"/>
              </a:spcBef>
              <a:spcAft>
                <a:spcPct val="0"/>
              </a:spcAft>
              <a:defRPr sz="2500">
                <a:solidFill>
                  <a:schemeClr val="tx1"/>
                </a:solidFill>
                <a:latin typeface="Arial" charset="0"/>
                <a:ea typeface="ＭＳ Ｐゴシック" pitchFamily="34" charset="-128"/>
              </a:defRPr>
            </a:lvl7pPr>
            <a:lvl8pPr marL="3624796" indent="-241653" eaLnBrk="0" fontAlgn="base" hangingPunct="0">
              <a:spcBef>
                <a:spcPct val="0"/>
              </a:spcBef>
              <a:spcAft>
                <a:spcPct val="0"/>
              </a:spcAft>
              <a:defRPr sz="2500">
                <a:solidFill>
                  <a:schemeClr val="tx1"/>
                </a:solidFill>
                <a:latin typeface="Arial" charset="0"/>
                <a:ea typeface="ＭＳ Ｐゴシック" pitchFamily="34" charset="-128"/>
              </a:defRPr>
            </a:lvl8pPr>
            <a:lvl9pPr marL="4108102" indent="-241653" eaLnBrk="0" fontAlgn="base" hangingPunct="0">
              <a:spcBef>
                <a:spcPct val="0"/>
              </a:spcBef>
              <a:spcAft>
                <a:spcPct val="0"/>
              </a:spcAft>
              <a:defRPr sz="2500">
                <a:solidFill>
                  <a:schemeClr val="tx1"/>
                </a:solidFill>
                <a:latin typeface="Arial" charset="0"/>
                <a:ea typeface="ＭＳ Ｐゴシック" pitchFamily="34" charset="-128"/>
              </a:defRPr>
            </a:lvl9pPr>
          </a:lstStyle>
          <a:p>
            <a:fld id="{A7C28AF8-BEB2-404D-8EE5-2986031C8469}" type="slidenum">
              <a:rPr lang="en-US" sz="1300">
                <a:solidFill>
                  <a:srgbClr val="000000"/>
                </a:solidFill>
              </a:rPr>
              <a:pPr/>
              <a:t>17</a:t>
            </a:fld>
            <a:endParaRPr lang="en-US" sz="1300" dirty="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3E353-D8CF-490A-890F-D0E51E0EB4CE}" type="slidenum">
              <a:rPr lang="en-US" smtClean="0"/>
              <a:pPr/>
              <a:t>18</a:t>
            </a:fld>
            <a:endParaRPr lang="en-US" dirty="0"/>
          </a:p>
        </p:txBody>
      </p:sp>
    </p:spTree>
    <p:extLst>
      <p:ext uri="{BB962C8B-B14F-4D97-AF65-F5344CB8AC3E}">
        <p14:creationId xmlns:p14="http://schemas.microsoft.com/office/powerpoint/2010/main" val="3122294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3E353-D8CF-490A-890F-D0E51E0EB4CE}" type="slidenum">
              <a:rPr lang="en-US" smtClean="0"/>
              <a:pPr/>
              <a:t>19</a:t>
            </a:fld>
            <a:endParaRPr lang="en-US" dirty="0"/>
          </a:p>
        </p:txBody>
      </p:sp>
    </p:spTree>
    <p:extLst>
      <p:ext uri="{BB962C8B-B14F-4D97-AF65-F5344CB8AC3E}">
        <p14:creationId xmlns:p14="http://schemas.microsoft.com/office/powerpoint/2010/main" val="1665232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6612">
              <a:defRPr/>
            </a:pPr>
            <a:r>
              <a:rPr lang="en-US" dirty="0" smtClean="0"/>
              <a:t>First, we want to go over the purpose of today’s session. As you know, deliberation is a method of public consultation that is designed to obtain informed input on a complicated question. The techniques for facilitating a deliberative session differ in important ways from facilitating</a:t>
            </a:r>
            <a:r>
              <a:rPr lang="en-US" baseline="0" dirty="0" smtClean="0"/>
              <a:t> a focus group or meeting to garner top of mind responses. </a:t>
            </a:r>
          </a:p>
          <a:p>
            <a:pPr defTabSz="966612">
              <a:defRPr/>
            </a:pPr>
            <a:endParaRPr lang="en-US" baseline="0" dirty="0" smtClean="0"/>
          </a:p>
          <a:p>
            <a:pPr defTabSz="966612">
              <a:defRPr/>
            </a:pPr>
            <a:r>
              <a:rPr lang="en-US" baseline="0" dirty="0" smtClean="0"/>
              <a:t>In this webinar, our goal is to </a:t>
            </a:r>
            <a:r>
              <a:rPr lang="en-US" dirty="0" smtClean="0"/>
              <a:t>describe</a:t>
            </a:r>
            <a:r>
              <a:rPr lang="en-US" baseline="0" dirty="0" smtClean="0"/>
              <a:t> how to facilitate a deliberative session - and provide you with facilitation techniques, exercises, and tools that can help you facilitate a deliberative process. </a:t>
            </a:r>
          </a:p>
          <a:p>
            <a:pPr defTabSz="966612">
              <a:defRPr/>
            </a:pPr>
            <a:endParaRPr lang="en-US" dirty="0" smtClean="0"/>
          </a:p>
          <a:p>
            <a:r>
              <a:rPr lang="en-US" dirty="0" smtClean="0"/>
              <a:t>At the end of this session, you should be able to:</a:t>
            </a:r>
          </a:p>
          <a:p>
            <a:pPr marL="181240" indent="-181240" defTabSz="966612">
              <a:buFont typeface="Arial" pitchFamily="34" charset="0"/>
              <a:buChar char="•"/>
              <a:defRPr/>
            </a:pPr>
            <a:r>
              <a:rPr lang="en-US" dirty="0" smtClean="0"/>
              <a:t>Identify </a:t>
            </a:r>
            <a:r>
              <a:rPr lang="en-US" b="0" dirty="0" smtClean="0"/>
              <a:t>facilitation</a:t>
            </a:r>
            <a:r>
              <a:rPr lang="en-US" b="0" baseline="0" dirty="0" smtClean="0"/>
              <a:t> skills unique to </a:t>
            </a:r>
            <a:r>
              <a:rPr lang="en-US" b="0" dirty="0" smtClean="0"/>
              <a:t>deliberation</a:t>
            </a:r>
          </a:p>
          <a:p>
            <a:pPr marL="181240" indent="-181240" defTabSz="966612">
              <a:buFont typeface="Arial" pitchFamily="34" charset="0"/>
              <a:buChar char="•"/>
              <a:defRPr/>
            </a:pPr>
            <a:r>
              <a:rPr lang="en-US" dirty="0" smtClean="0"/>
              <a:t>Develop exercises for guiding group discussion </a:t>
            </a:r>
          </a:p>
          <a:p>
            <a:pPr marL="181240" indent="-181240" defTabSz="966612">
              <a:buFont typeface="Arial" pitchFamily="34" charset="0"/>
              <a:buChar char="•"/>
              <a:defRPr/>
            </a:pPr>
            <a:r>
              <a:rPr lang="en-US" dirty="0" smtClean="0"/>
              <a:t>Understand how to use facilitation tools to prepare for your groups</a:t>
            </a:r>
          </a:p>
          <a:p>
            <a:endParaRPr lang="en-US" dirty="0" smtClean="0"/>
          </a:p>
          <a:p>
            <a:pPr defTabSz="966612">
              <a:defRPr/>
            </a:pPr>
            <a:endParaRPr lang="en-US" dirty="0"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charset="0"/>
                <a:ea typeface="ＭＳ Ｐゴシック" pitchFamily="34" charset="-128"/>
              </a:defRPr>
            </a:lvl1pPr>
            <a:lvl2pPr marL="785372" indent="-302066">
              <a:defRPr sz="2500">
                <a:solidFill>
                  <a:schemeClr val="tx1"/>
                </a:solidFill>
                <a:latin typeface="Arial" charset="0"/>
                <a:ea typeface="ＭＳ Ｐゴシック" pitchFamily="34" charset="-128"/>
              </a:defRPr>
            </a:lvl2pPr>
            <a:lvl3pPr marL="1208265" indent="-241653">
              <a:defRPr sz="2500">
                <a:solidFill>
                  <a:schemeClr val="tx1"/>
                </a:solidFill>
                <a:latin typeface="Arial" charset="0"/>
                <a:ea typeface="ＭＳ Ｐゴシック" pitchFamily="34" charset="-128"/>
              </a:defRPr>
            </a:lvl3pPr>
            <a:lvl4pPr marL="1691571" indent="-241653">
              <a:defRPr sz="2500">
                <a:solidFill>
                  <a:schemeClr val="tx1"/>
                </a:solidFill>
                <a:latin typeface="Arial" charset="0"/>
                <a:ea typeface="ＭＳ Ｐゴシック" pitchFamily="34" charset="-128"/>
              </a:defRPr>
            </a:lvl4pPr>
            <a:lvl5pPr marL="2174878" indent="-241653">
              <a:defRPr sz="2500">
                <a:solidFill>
                  <a:schemeClr val="tx1"/>
                </a:solidFill>
                <a:latin typeface="Arial" charset="0"/>
                <a:ea typeface="ＭＳ Ｐゴシック" pitchFamily="34" charset="-128"/>
              </a:defRPr>
            </a:lvl5pPr>
            <a:lvl6pPr marL="2658184" indent="-241653" eaLnBrk="0" fontAlgn="base" hangingPunct="0">
              <a:spcBef>
                <a:spcPct val="0"/>
              </a:spcBef>
              <a:spcAft>
                <a:spcPct val="0"/>
              </a:spcAft>
              <a:defRPr sz="2500">
                <a:solidFill>
                  <a:schemeClr val="tx1"/>
                </a:solidFill>
                <a:latin typeface="Arial" charset="0"/>
                <a:ea typeface="ＭＳ Ｐゴシック" pitchFamily="34" charset="-128"/>
              </a:defRPr>
            </a:lvl6pPr>
            <a:lvl7pPr marL="3141490" indent="-241653" eaLnBrk="0" fontAlgn="base" hangingPunct="0">
              <a:spcBef>
                <a:spcPct val="0"/>
              </a:spcBef>
              <a:spcAft>
                <a:spcPct val="0"/>
              </a:spcAft>
              <a:defRPr sz="2500">
                <a:solidFill>
                  <a:schemeClr val="tx1"/>
                </a:solidFill>
                <a:latin typeface="Arial" charset="0"/>
                <a:ea typeface="ＭＳ Ｐゴシック" pitchFamily="34" charset="-128"/>
              </a:defRPr>
            </a:lvl7pPr>
            <a:lvl8pPr marL="3624796" indent="-241653" eaLnBrk="0" fontAlgn="base" hangingPunct="0">
              <a:spcBef>
                <a:spcPct val="0"/>
              </a:spcBef>
              <a:spcAft>
                <a:spcPct val="0"/>
              </a:spcAft>
              <a:defRPr sz="2500">
                <a:solidFill>
                  <a:schemeClr val="tx1"/>
                </a:solidFill>
                <a:latin typeface="Arial" charset="0"/>
                <a:ea typeface="ＭＳ Ｐゴシック" pitchFamily="34" charset="-128"/>
              </a:defRPr>
            </a:lvl8pPr>
            <a:lvl9pPr marL="4108102" indent="-241653" eaLnBrk="0" fontAlgn="base" hangingPunct="0">
              <a:spcBef>
                <a:spcPct val="0"/>
              </a:spcBef>
              <a:spcAft>
                <a:spcPct val="0"/>
              </a:spcAft>
              <a:defRPr sz="2500">
                <a:solidFill>
                  <a:schemeClr val="tx1"/>
                </a:solidFill>
                <a:latin typeface="Arial" charset="0"/>
                <a:ea typeface="ＭＳ Ｐゴシック" pitchFamily="34" charset="-128"/>
              </a:defRPr>
            </a:lvl9pPr>
          </a:lstStyle>
          <a:p>
            <a:fld id="{A7C28AF8-BEB2-404D-8EE5-2986031C8469}" type="slidenum">
              <a:rPr lang="en-US" sz="1300">
                <a:solidFill>
                  <a:srgbClr val="000000"/>
                </a:solidFill>
              </a:rPr>
              <a:pPr/>
              <a:t>2</a:t>
            </a:fld>
            <a:endParaRPr lang="en-US" sz="1300" dirty="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3E353-D8CF-490A-890F-D0E51E0EB4CE}" type="slidenum">
              <a:rPr lang="en-US" smtClean="0"/>
              <a:pPr/>
              <a:t>20</a:t>
            </a:fld>
            <a:endParaRPr lang="en-US" dirty="0"/>
          </a:p>
        </p:txBody>
      </p:sp>
    </p:spTree>
    <p:extLst>
      <p:ext uri="{BB962C8B-B14F-4D97-AF65-F5344CB8AC3E}">
        <p14:creationId xmlns:p14="http://schemas.microsoft.com/office/powerpoint/2010/main" val="42705260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3E353-D8CF-490A-890F-D0E51E0EB4CE}"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977200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300" dirty="0"/>
              <a:t>In any groups where individuals are dealing with sensitive issues that may challenge their thinking about what the ‘right’ thing to do is, participants can sometimes respond in ways that are not conducive to deliberation: they dominate the discussion; they get off-topic with long stories; they get antagonistic or sarcastic with those they don’t agree with.</a:t>
            </a:r>
          </a:p>
          <a:p>
            <a:r>
              <a:rPr lang="en-US" sz="1300" dirty="0"/>
              <a:t> </a:t>
            </a:r>
          </a:p>
          <a:p>
            <a:r>
              <a:rPr lang="en-US" sz="1300" dirty="0"/>
              <a:t>Setting some ground rules at the beginning is helpful, if only because the facilitator can then remind people when needed without looking as if she is dreaming these up to fit the circumstances. The most common problem in sessions that have limited time are those participants who monopolize the conversation…either talking too often, too long or not germane to the topic.</a:t>
            </a:r>
          </a:p>
          <a:p>
            <a:r>
              <a:rPr lang="en-US" sz="1300" dirty="0"/>
              <a:t> </a:t>
            </a:r>
          </a:p>
          <a:p>
            <a:r>
              <a:rPr lang="en-US" sz="1300" dirty="0"/>
              <a:t>There are a number of ways that the facilitator can redirect the discussion, e.g.:</a:t>
            </a:r>
          </a:p>
          <a:p>
            <a:pPr lvl="0"/>
            <a:r>
              <a:rPr lang="en-US" sz="1300" dirty="0"/>
              <a:t>Mary, I know this issue is important to you.  Since we have limited time today, could you tell us how this incident affected the way you see this problem?</a:t>
            </a:r>
          </a:p>
          <a:p>
            <a:pPr lvl="0"/>
            <a:r>
              <a:rPr lang="en-US" sz="1300" dirty="0"/>
              <a:t>George, it’s really important that we hear from everyone, so I’m going to ask you to hold that thought and let’s hear now from those who haven’t had a chance to talk.</a:t>
            </a:r>
          </a:p>
          <a:p>
            <a:pPr lvl="0"/>
            <a:r>
              <a:rPr lang="en-US" sz="1300" dirty="0"/>
              <a:t>Frank, please remember that one of the ground rules we mentioned earlier is respect for others’ opinions.  Let’s keep that in mind.</a:t>
            </a:r>
          </a:p>
          <a:p>
            <a:r>
              <a:rPr lang="en-US" sz="1300" dirty="0"/>
              <a:t> </a:t>
            </a:r>
          </a:p>
          <a:p>
            <a:r>
              <a:rPr lang="en-US" sz="1300" dirty="0"/>
              <a:t>Although a goal of deliberative processes is for the participants to be discussing/debating with each other (not with the facilitator), the facilitator should never lose sight of the fact that </a:t>
            </a:r>
            <a:r>
              <a:rPr lang="en-US" sz="1300" u="sng" dirty="0"/>
              <a:t>she has control of the meeting</a:t>
            </a:r>
            <a:r>
              <a:rPr lang="en-US" sz="1300" dirty="0"/>
              <a:t>.</a:t>
            </a:r>
          </a:p>
          <a:p>
            <a:endParaRPr lang="en-US" sz="1300" dirty="0"/>
          </a:p>
          <a:p>
            <a:r>
              <a:rPr lang="en-US" sz="1300" dirty="0"/>
              <a:t>I’m going to now turn this over to Dierdre who will talk about the process for training facilitators.</a:t>
            </a:r>
          </a:p>
          <a:p>
            <a:endParaRPr lang="en-US" dirty="0"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charset="0"/>
                <a:ea typeface="ＭＳ Ｐゴシック" pitchFamily="34" charset="-128"/>
              </a:defRPr>
            </a:lvl1pPr>
            <a:lvl2pPr marL="785372" indent="-302066">
              <a:defRPr sz="2500">
                <a:solidFill>
                  <a:schemeClr val="tx1"/>
                </a:solidFill>
                <a:latin typeface="Arial" charset="0"/>
                <a:ea typeface="ＭＳ Ｐゴシック" pitchFamily="34" charset="-128"/>
              </a:defRPr>
            </a:lvl2pPr>
            <a:lvl3pPr marL="1208265" indent="-241653">
              <a:defRPr sz="2500">
                <a:solidFill>
                  <a:schemeClr val="tx1"/>
                </a:solidFill>
                <a:latin typeface="Arial" charset="0"/>
                <a:ea typeface="ＭＳ Ｐゴシック" pitchFamily="34" charset="-128"/>
              </a:defRPr>
            </a:lvl3pPr>
            <a:lvl4pPr marL="1691571" indent="-241653">
              <a:defRPr sz="2500">
                <a:solidFill>
                  <a:schemeClr val="tx1"/>
                </a:solidFill>
                <a:latin typeface="Arial" charset="0"/>
                <a:ea typeface="ＭＳ Ｐゴシック" pitchFamily="34" charset="-128"/>
              </a:defRPr>
            </a:lvl4pPr>
            <a:lvl5pPr marL="2174878" indent="-241653">
              <a:defRPr sz="2500">
                <a:solidFill>
                  <a:schemeClr val="tx1"/>
                </a:solidFill>
                <a:latin typeface="Arial" charset="0"/>
                <a:ea typeface="ＭＳ Ｐゴシック" pitchFamily="34" charset="-128"/>
              </a:defRPr>
            </a:lvl5pPr>
            <a:lvl6pPr marL="2658184" indent="-241653" eaLnBrk="0" fontAlgn="base" hangingPunct="0">
              <a:spcBef>
                <a:spcPct val="0"/>
              </a:spcBef>
              <a:spcAft>
                <a:spcPct val="0"/>
              </a:spcAft>
              <a:defRPr sz="2500">
                <a:solidFill>
                  <a:schemeClr val="tx1"/>
                </a:solidFill>
                <a:latin typeface="Arial" charset="0"/>
                <a:ea typeface="ＭＳ Ｐゴシック" pitchFamily="34" charset="-128"/>
              </a:defRPr>
            </a:lvl6pPr>
            <a:lvl7pPr marL="3141490" indent="-241653" eaLnBrk="0" fontAlgn="base" hangingPunct="0">
              <a:spcBef>
                <a:spcPct val="0"/>
              </a:spcBef>
              <a:spcAft>
                <a:spcPct val="0"/>
              </a:spcAft>
              <a:defRPr sz="2500">
                <a:solidFill>
                  <a:schemeClr val="tx1"/>
                </a:solidFill>
                <a:latin typeface="Arial" charset="0"/>
                <a:ea typeface="ＭＳ Ｐゴシック" pitchFamily="34" charset="-128"/>
              </a:defRPr>
            </a:lvl7pPr>
            <a:lvl8pPr marL="3624796" indent="-241653" eaLnBrk="0" fontAlgn="base" hangingPunct="0">
              <a:spcBef>
                <a:spcPct val="0"/>
              </a:spcBef>
              <a:spcAft>
                <a:spcPct val="0"/>
              </a:spcAft>
              <a:defRPr sz="2500">
                <a:solidFill>
                  <a:schemeClr val="tx1"/>
                </a:solidFill>
                <a:latin typeface="Arial" charset="0"/>
                <a:ea typeface="ＭＳ Ｐゴシック" pitchFamily="34" charset="-128"/>
              </a:defRPr>
            </a:lvl8pPr>
            <a:lvl9pPr marL="4108102" indent="-241653" eaLnBrk="0" fontAlgn="base" hangingPunct="0">
              <a:spcBef>
                <a:spcPct val="0"/>
              </a:spcBef>
              <a:spcAft>
                <a:spcPct val="0"/>
              </a:spcAft>
              <a:defRPr sz="2500">
                <a:solidFill>
                  <a:schemeClr val="tx1"/>
                </a:solidFill>
                <a:latin typeface="Arial" charset="0"/>
                <a:ea typeface="ＭＳ Ｐゴシック" pitchFamily="34" charset="-128"/>
              </a:defRPr>
            </a:lvl9pPr>
          </a:lstStyle>
          <a:p>
            <a:fld id="{A7C28AF8-BEB2-404D-8EE5-2986031C8469}" type="slidenum">
              <a:rPr lang="en-US" sz="1300">
                <a:solidFill>
                  <a:srgbClr val="000000"/>
                </a:solidFill>
              </a:rPr>
              <a:pPr/>
              <a:t>22</a:t>
            </a:fld>
            <a:endParaRPr lang="en-US" sz="1300" dirty="0">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300" dirty="0"/>
              <a:t>A facilitator’s guide can range from a brief outline to a full script. Your approach will depend on the deliberative method, facilitator experience, and goals of the session. No matter how detailed or not - the guide is intended as a blueprint for facilitators as they navigate participants through the issue at hand. </a:t>
            </a:r>
          </a:p>
          <a:p>
            <a:r>
              <a:rPr lang="en-US" sz="1300" dirty="0"/>
              <a:t> </a:t>
            </a:r>
          </a:p>
          <a:p>
            <a:r>
              <a:rPr lang="en-US" sz="1300" dirty="0"/>
              <a:t>A structured guide is an invaluable tool and can include: </a:t>
            </a:r>
          </a:p>
          <a:p>
            <a:r>
              <a:rPr lang="en-US" sz="1300" dirty="0"/>
              <a:t> </a:t>
            </a:r>
          </a:p>
          <a:p>
            <a:pPr marL="181240" indent="-181240">
              <a:buFontTx/>
              <a:buChar char="-"/>
            </a:pPr>
            <a:r>
              <a:rPr lang="en-US" sz="1300" dirty="0"/>
              <a:t>step-by-step activities, timing and staff responsibilities, so that each member of the facilitation team knows who will be presenting, how much time they have and the objective of the particular activity. </a:t>
            </a:r>
          </a:p>
          <a:p>
            <a:pPr marL="181240" indent="-181240">
              <a:buFontTx/>
              <a:buChar char="-"/>
            </a:pPr>
            <a:endParaRPr lang="en-US" sz="1300" dirty="0"/>
          </a:p>
          <a:p>
            <a:pPr marL="181240" indent="-181240" defTabSz="966612">
              <a:buFontTx/>
              <a:buChar char="-"/>
              <a:defRPr/>
            </a:pPr>
            <a:r>
              <a:rPr lang="en-US" sz="1300" dirty="0"/>
              <a:t>scripted language for each section from the purpose and goals of the session, how to introduce a case study, a list of potential questions to ask the participants, to introducing key experts. It’s important to note that this is example script, </a:t>
            </a:r>
            <a:r>
              <a:rPr lang="en-US" sz="1300" dirty="0" smtClean="0"/>
              <a:t>which may </a:t>
            </a:r>
            <a:r>
              <a:rPr lang="en-US" sz="1300" dirty="0"/>
              <a:t>be modified by the facilitator. </a:t>
            </a:r>
          </a:p>
          <a:p>
            <a:pPr marL="181240" indent="-181240" defTabSz="966612">
              <a:buFontTx/>
              <a:buChar char="-"/>
              <a:defRPr/>
            </a:pPr>
            <a:endParaRPr lang="en-US" sz="1300" dirty="0"/>
          </a:p>
          <a:p>
            <a:endParaRPr lang="en-US" sz="1300" dirty="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charset="0"/>
                <a:ea typeface="ＭＳ Ｐゴシック" pitchFamily="34" charset="-128"/>
              </a:defRPr>
            </a:lvl1pPr>
            <a:lvl2pPr marL="785372" indent="-302066">
              <a:defRPr sz="2500">
                <a:solidFill>
                  <a:schemeClr val="tx1"/>
                </a:solidFill>
                <a:latin typeface="Arial" charset="0"/>
                <a:ea typeface="ＭＳ Ｐゴシック" pitchFamily="34" charset="-128"/>
              </a:defRPr>
            </a:lvl2pPr>
            <a:lvl3pPr marL="1208265" indent="-241653">
              <a:defRPr sz="2500">
                <a:solidFill>
                  <a:schemeClr val="tx1"/>
                </a:solidFill>
                <a:latin typeface="Arial" charset="0"/>
                <a:ea typeface="ＭＳ Ｐゴシック" pitchFamily="34" charset="-128"/>
              </a:defRPr>
            </a:lvl3pPr>
            <a:lvl4pPr marL="1691571" indent="-241653">
              <a:defRPr sz="2500">
                <a:solidFill>
                  <a:schemeClr val="tx1"/>
                </a:solidFill>
                <a:latin typeface="Arial" charset="0"/>
                <a:ea typeface="ＭＳ Ｐゴシック" pitchFamily="34" charset="-128"/>
              </a:defRPr>
            </a:lvl4pPr>
            <a:lvl5pPr marL="2174878" indent="-241653">
              <a:defRPr sz="2500">
                <a:solidFill>
                  <a:schemeClr val="tx1"/>
                </a:solidFill>
                <a:latin typeface="Arial" charset="0"/>
                <a:ea typeface="ＭＳ Ｐゴシック" pitchFamily="34" charset="-128"/>
              </a:defRPr>
            </a:lvl5pPr>
            <a:lvl6pPr marL="2658184" indent="-241653" eaLnBrk="0" fontAlgn="base" hangingPunct="0">
              <a:spcBef>
                <a:spcPct val="0"/>
              </a:spcBef>
              <a:spcAft>
                <a:spcPct val="0"/>
              </a:spcAft>
              <a:defRPr sz="2500">
                <a:solidFill>
                  <a:schemeClr val="tx1"/>
                </a:solidFill>
                <a:latin typeface="Arial" charset="0"/>
                <a:ea typeface="ＭＳ Ｐゴシック" pitchFamily="34" charset="-128"/>
              </a:defRPr>
            </a:lvl6pPr>
            <a:lvl7pPr marL="3141490" indent="-241653" eaLnBrk="0" fontAlgn="base" hangingPunct="0">
              <a:spcBef>
                <a:spcPct val="0"/>
              </a:spcBef>
              <a:spcAft>
                <a:spcPct val="0"/>
              </a:spcAft>
              <a:defRPr sz="2500">
                <a:solidFill>
                  <a:schemeClr val="tx1"/>
                </a:solidFill>
                <a:latin typeface="Arial" charset="0"/>
                <a:ea typeface="ＭＳ Ｐゴシック" pitchFamily="34" charset="-128"/>
              </a:defRPr>
            </a:lvl7pPr>
            <a:lvl8pPr marL="3624796" indent="-241653" eaLnBrk="0" fontAlgn="base" hangingPunct="0">
              <a:spcBef>
                <a:spcPct val="0"/>
              </a:spcBef>
              <a:spcAft>
                <a:spcPct val="0"/>
              </a:spcAft>
              <a:defRPr sz="2500">
                <a:solidFill>
                  <a:schemeClr val="tx1"/>
                </a:solidFill>
                <a:latin typeface="Arial" charset="0"/>
                <a:ea typeface="ＭＳ Ｐゴシック" pitchFamily="34" charset="-128"/>
              </a:defRPr>
            </a:lvl8pPr>
            <a:lvl9pPr marL="4108102" indent="-241653" eaLnBrk="0" fontAlgn="base" hangingPunct="0">
              <a:spcBef>
                <a:spcPct val="0"/>
              </a:spcBef>
              <a:spcAft>
                <a:spcPct val="0"/>
              </a:spcAft>
              <a:defRPr sz="2500">
                <a:solidFill>
                  <a:schemeClr val="tx1"/>
                </a:solidFill>
                <a:latin typeface="Arial" charset="0"/>
                <a:ea typeface="ＭＳ Ｐゴシック" pitchFamily="34" charset="-128"/>
              </a:defRPr>
            </a:lvl9pPr>
          </a:lstStyle>
          <a:p>
            <a:fld id="{A7C28AF8-BEB2-404D-8EE5-2986031C8469}" type="slidenum">
              <a:rPr lang="en-US" sz="1300">
                <a:solidFill>
                  <a:srgbClr val="000000"/>
                </a:solidFill>
              </a:rPr>
              <a:pPr/>
              <a:t>23</a:t>
            </a:fld>
            <a:endParaRPr lang="en-US" sz="1300" dirty="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300" dirty="0"/>
              <a:t>This structured approach helps facilitators anticipate how the session will look and feel, as well as what might happen in terms of where the conversation may go. It also gives them a training manual to practice from prior to the groups starting. </a:t>
            </a:r>
          </a:p>
          <a:p>
            <a:r>
              <a:rPr lang="en-US" sz="1300" dirty="0"/>
              <a:t> </a:t>
            </a:r>
          </a:p>
          <a:p>
            <a:r>
              <a:rPr lang="en-US" sz="1300" dirty="0"/>
              <a:t>Once facilitators begin to utilize the guide in a deliberative group – the guide becomes a dynamic -  more organic tool. The group you are facilitating will choose a discussion path that you may not have anticipated. Depending on the group and the discussion the facilitator will need to be flexible, changing the guide as needed.  </a:t>
            </a:r>
          </a:p>
          <a:p>
            <a:endParaRPr lang="en-US" sz="1300" dirty="0"/>
          </a:p>
          <a:p>
            <a:r>
              <a:rPr lang="en-US" sz="1300" dirty="0"/>
              <a:t>Example of changes we made included how we presented the materials, adding in more local references and concrete examples, and refining questions to get at the deeper tensions within an issue. </a:t>
            </a:r>
          </a:p>
          <a:p>
            <a:endParaRPr lang="en-US" sz="1300" dirty="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charset="0"/>
                <a:ea typeface="ＭＳ Ｐゴシック" pitchFamily="34" charset="-128"/>
              </a:defRPr>
            </a:lvl1pPr>
            <a:lvl2pPr marL="785372" indent="-302066">
              <a:defRPr sz="2500">
                <a:solidFill>
                  <a:schemeClr val="tx1"/>
                </a:solidFill>
                <a:latin typeface="Arial" charset="0"/>
                <a:ea typeface="ＭＳ Ｐゴシック" pitchFamily="34" charset="-128"/>
              </a:defRPr>
            </a:lvl2pPr>
            <a:lvl3pPr marL="1208265" indent="-241653">
              <a:defRPr sz="2500">
                <a:solidFill>
                  <a:schemeClr val="tx1"/>
                </a:solidFill>
                <a:latin typeface="Arial" charset="0"/>
                <a:ea typeface="ＭＳ Ｐゴシック" pitchFamily="34" charset="-128"/>
              </a:defRPr>
            </a:lvl3pPr>
            <a:lvl4pPr marL="1691571" indent="-241653">
              <a:defRPr sz="2500">
                <a:solidFill>
                  <a:schemeClr val="tx1"/>
                </a:solidFill>
                <a:latin typeface="Arial" charset="0"/>
                <a:ea typeface="ＭＳ Ｐゴシック" pitchFamily="34" charset="-128"/>
              </a:defRPr>
            </a:lvl4pPr>
            <a:lvl5pPr marL="2174878" indent="-241653">
              <a:defRPr sz="2500">
                <a:solidFill>
                  <a:schemeClr val="tx1"/>
                </a:solidFill>
                <a:latin typeface="Arial" charset="0"/>
                <a:ea typeface="ＭＳ Ｐゴシック" pitchFamily="34" charset="-128"/>
              </a:defRPr>
            </a:lvl5pPr>
            <a:lvl6pPr marL="2658184" indent="-241653" eaLnBrk="0" fontAlgn="base" hangingPunct="0">
              <a:spcBef>
                <a:spcPct val="0"/>
              </a:spcBef>
              <a:spcAft>
                <a:spcPct val="0"/>
              </a:spcAft>
              <a:defRPr sz="2500">
                <a:solidFill>
                  <a:schemeClr val="tx1"/>
                </a:solidFill>
                <a:latin typeface="Arial" charset="0"/>
                <a:ea typeface="ＭＳ Ｐゴシック" pitchFamily="34" charset="-128"/>
              </a:defRPr>
            </a:lvl6pPr>
            <a:lvl7pPr marL="3141490" indent="-241653" eaLnBrk="0" fontAlgn="base" hangingPunct="0">
              <a:spcBef>
                <a:spcPct val="0"/>
              </a:spcBef>
              <a:spcAft>
                <a:spcPct val="0"/>
              </a:spcAft>
              <a:defRPr sz="2500">
                <a:solidFill>
                  <a:schemeClr val="tx1"/>
                </a:solidFill>
                <a:latin typeface="Arial" charset="0"/>
                <a:ea typeface="ＭＳ Ｐゴシック" pitchFamily="34" charset="-128"/>
              </a:defRPr>
            </a:lvl7pPr>
            <a:lvl8pPr marL="3624796" indent="-241653" eaLnBrk="0" fontAlgn="base" hangingPunct="0">
              <a:spcBef>
                <a:spcPct val="0"/>
              </a:spcBef>
              <a:spcAft>
                <a:spcPct val="0"/>
              </a:spcAft>
              <a:defRPr sz="2500">
                <a:solidFill>
                  <a:schemeClr val="tx1"/>
                </a:solidFill>
                <a:latin typeface="Arial" charset="0"/>
                <a:ea typeface="ＭＳ Ｐゴシック" pitchFamily="34" charset="-128"/>
              </a:defRPr>
            </a:lvl8pPr>
            <a:lvl9pPr marL="4108102" indent="-241653" eaLnBrk="0" fontAlgn="base" hangingPunct="0">
              <a:spcBef>
                <a:spcPct val="0"/>
              </a:spcBef>
              <a:spcAft>
                <a:spcPct val="0"/>
              </a:spcAft>
              <a:defRPr sz="2500">
                <a:solidFill>
                  <a:schemeClr val="tx1"/>
                </a:solidFill>
                <a:latin typeface="Arial" charset="0"/>
                <a:ea typeface="ＭＳ Ｐゴシック" pitchFamily="34" charset="-128"/>
              </a:defRPr>
            </a:lvl9pPr>
          </a:lstStyle>
          <a:p>
            <a:fld id="{A7C28AF8-BEB2-404D-8EE5-2986031C8469}" type="slidenum">
              <a:rPr lang="en-US" sz="1300">
                <a:solidFill>
                  <a:srgbClr val="000000"/>
                </a:solidFill>
              </a:rPr>
              <a:pPr/>
              <a:t>24</a:t>
            </a:fld>
            <a:endParaRPr lang="en-US" sz="1300" dirty="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300" dirty="0"/>
              <a:t>Another tool a facilitator should have is an array of ice breakers.  </a:t>
            </a:r>
          </a:p>
          <a:p>
            <a:r>
              <a:rPr lang="en-US" sz="1300" dirty="0"/>
              <a:t> </a:t>
            </a:r>
          </a:p>
          <a:p>
            <a:r>
              <a:rPr lang="en-US" sz="1300" dirty="0"/>
              <a:t>There are three stages of ice breakers (I would like to walk you through) that can be utilized in a deliberation: </a:t>
            </a:r>
          </a:p>
          <a:p>
            <a:r>
              <a:rPr lang="en-US" sz="1300" dirty="0"/>
              <a:t> </a:t>
            </a:r>
          </a:p>
          <a:p>
            <a:r>
              <a:rPr lang="en-US" sz="1300" dirty="0"/>
              <a:t>Stage 1: Getting to know you</a:t>
            </a:r>
          </a:p>
          <a:p>
            <a:r>
              <a:rPr lang="en-US" sz="1300" dirty="0"/>
              <a:t>Stage 2: Understanding the process and </a:t>
            </a:r>
          </a:p>
          <a:p>
            <a:r>
              <a:rPr lang="en-US" sz="1300" dirty="0"/>
              <a:t>Stage 3: Creating a community</a:t>
            </a:r>
          </a:p>
          <a:p>
            <a:pPr defTabSz="966612">
              <a:defRPr/>
            </a:pPr>
            <a:endParaRPr lang="en-US" sz="1300" dirty="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charset="0"/>
                <a:ea typeface="ＭＳ Ｐゴシック" pitchFamily="34" charset="-128"/>
              </a:defRPr>
            </a:lvl1pPr>
            <a:lvl2pPr marL="785372" indent="-302066">
              <a:defRPr sz="2500">
                <a:solidFill>
                  <a:schemeClr val="tx1"/>
                </a:solidFill>
                <a:latin typeface="Arial" charset="0"/>
                <a:ea typeface="ＭＳ Ｐゴシック" pitchFamily="34" charset="-128"/>
              </a:defRPr>
            </a:lvl2pPr>
            <a:lvl3pPr marL="1208265" indent="-241653">
              <a:defRPr sz="2500">
                <a:solidFill>
                  <a:schemeClr val="tx1"/>
                </a:solidFill>
                <a:latin typeface="Arial" charset="0"/>
                <a:ea typeface="ＭＳ Ｐゴシック" pitchFamily="34" charset="-128"/>
              </a:defRPr>
            </a:lvl3pPr>
            <a:lvl4pPr marL="1691571" indent="-241653">
              <a:defRPr sz="2500">
                <a:solidFill>
                  <a:schemeClr val="tx1"/>
                </a:solidFill>
                <a:latin typeface="Arial" charset="0"/>
                <a:ea typeface="ＭＳ Ｐゴシック" pitchFamily="34" charset="-128"/>
              </a:defRPr>
            </a:lvl4pPr>
            <a:lvl5pPr marL="2174878" indent="-241653">
              <a:defRPr sz="2500">
                <a:solidFill>
                  <a:schemeClr val="tx1"/>
                </a:solidFill>
                <a:latin typeface="Arial" charset="0"/>
                <a:ea typeface="ＭＳ Ｐゴシック" pitchFamily="34" charset="-128"/>
              </a:defRPr>
            </a:lvl5pPr>
            <a:lvl6pPr marL="2658184" indent="-241653" eaLnBrk="0" fontAlgn="base" hangingPunct="0">
              <a:spcBef>
                <a:spcPct val="0"/>
              </a:spcBef>
              <a:spcAft>
                <a:spcPct val="0"/>
              </a:spcAft>
              <a:defRPr sz="2500">
                <a:solidFill>
                  <a:schemeClr val="tx1"/>
                </a:solidFill>
                <a:latin typeface="Arial" charset="0"/>
                <a:ea typeface="ＭＳ Ｐゴシック" pitchFamily="34" charset="-128"/>
              </a:defRPr>
            </a:lvl6pPr>
            <a:lvl7pPr marL="3141490" indent="-241653" eaLnBrk="0" fontAlgn="base" hangingPunct="0">
              <a:spcBef>
                <a:spcPct val="0"/>
              </a:spcBef>
              <a:spcAft>
                <a:spcPct val="0"/>
              </a:spcAft>
              <a:defRPr sz="2500">
                <a:solidFill>
                  <a:schemeClr val="tx1"/>
                </a:solidFill>
                <a:latin typeface="Arial" charset="0"/>
                <a:ea typeface="ＭＳ Ｐゴシック" pitchFamily="34" charset="-128"/>
              </a:defRPr>
            </a:lvl7pPr>
            <a:lvl8pPr marL="3624796" indent="-241653" eaLnBrk="0" fontAlgn="base" hangingPunct="0">
              <a:spcBef>
                <a:spcPct val="0"/>
              </a:spcBef>
              <a:spcAft>
                <a:spcPct val="0"/>
              </a:spcAft>
              <a:defRPr sz="2500">
                <a:solidFill>
                  <a:schemeClr val="tx1"/>
                </a:solidFill>
                <a:latin typeface="Arial" charset="0"/>
                <a:ea typeface="ＭＳ Ｐゴシック" pitchFamily="34" charset="-128"/>
              </a:defRPr>
            </a:lvl8pPr>
            <a:lvl9pPr marL="4108102" indent="-241653" eaLnBrk="0" fontAlgn="base" hangingPunct="0">
              <a:spcBef>
                <a:spcPct val="0"/>
              </a:spcBef>
              <a:spcAft>
                <a:spcPct val="0"/>
              </a:spcAft>
              <a:defRPr sz="2500">
                <a:solidFill>
                  <a:schemeClr val="tx1"/>
                </a:solidFill>
                <a:latin typeface="Arial" charset="0"/>
                <a:ea typeface="ＭＳ Ｐゴシック" pitchFamily="34" charset="-128"/>
              </a:defRPr>
            </a:lvl9pPr>
          </a:lstStyle>
          <a:p>
            <a:fld id="{A7C28AF8-BEB2-404D-8EE5-2986031C8469}" type="slidenum">
              <a:rPr lang="en-US" sz="1300">
                <a:solidFill>
                  <a:srgbClr val="000000"/>
                </a:solidFill>
              </a:rPr>
              <a:pPr/>
              <a:t>25</a:t>
            </a:fld>
            <a:endParaRPr lang="en-US" sz="1300" dirty="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300" b="1" dirty="0"/>
              <a:t>During stage 1:</a:t>
            </a:r>
            <a:r>
              <a:rPr lang="en-US" sz="1300" dirty="0"/>
              <a:t>  at the beginning of the session, a great way to build a sense of comfort quickly is through a “getting to know you’ ice breaker. </a:t>
            </a:r>
          </a:p>
          <a:p>
            <a:r>
              <a:rPr lang="en-US" sz="1300" dirty="0"/>
              <a:t> </a:t>
            </a:r>
          </a:p>
          <a:p>
            <a:r>
              <a:rPr lang="en-US" sz="1300" dirty="0"/>
              <a:t>A good example of this is: is handing out half of a four panel comic strip (as you can see on the slide) to each person in the room. You can then ask them to stand up and find the other half of the comic strip that someone else is holding. Once participants have found their other half and are paired with a partner they in turn can ask each other’s name, why they came, and one fun fact. Each person can then introduce their partner to the group.  </a:t>
            </a:r>
          </a:p>
          <a:p>
            <a:r>
              <a:rPr lang="en-US" sz="1300" dirty="0"/>
              <a:t> </a:t>
            </a:r>
          </a:p>
          <a:p>
            <a:r>
              <a:rPr lang="en-US" sz="1300" dirty="0"/>
              <a:t>This activity allows you to create movement in the beginning of the day, pair people up who may not necessarily talk to one another, and to build a sense of comfort in in the room.</a:t>
            </a:r>
          </a:p>
          <a:p>
            <a:endParaRPr lang="en-US" sz="1300" dirty="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charset="0"/>
                <a:ea typeface="ＭＳ Ｐゴシック" pitchFamily="34" charset="-128"/>
              </a:defRPr>
            </a:lvl1pPr>
            <a:lvl2pPr marL="785372" indent="-302066">
              <a:defRPr sz="2500">
                <a:solidFill>
                  <a:schemeClr val="tx1"/>
                </a:solidFill>
                <a:latin typeface="Arial" charset="0"/>
                <a:ea typeface="ＭＳ Ｐゴシック" pitchFamily="34" charset="-128"/>
              </a:defRPr>
            </a:lvl2pPr>
            <a:lvl3pPr marL="1208265" indent="-241653">
              <a:defRPr sz="2500">
                <a:solidFill>
                  <a:schemeClr val="tx1"/>
                </a:solidFill>
                <a:latin typeface="Arial" charset="0"/>
                <a:ea typeface="ＭＳ Ｐゴシック" pitchFamily="34" charset="-128"/>
              </a:defRPr>
            </a:lvl3pPr>
            <a:lvl4pPr marL="1691571" indent="-241653">
              <a:defRPr sz="2500">
                <a:solidFill>
                  <a:schemeClr val="tx1"/>
                </a:solidFill>
                <a:latin typeface="Arial" charset="0"/>
                <a:ea typeface="ＭＳ Ｐゴシック" pitchFamily="34" charset="-128"/>
              </a:defRPr>
            </a:lvl4pPr>
            <a:lvl5pPr marL="2174878" indent="-241653">
              <a:defRPr sz="2500">
                <a:solidFill>
                  <a:schemeClr val="tx1"/>
                </a:solidFill>
                <a:latin typeface="Arial" charset="0"/>
                <a:ea typeface="ＭＳ Ｐゴシック" pitchFamily="34" charset="-128"/>
              </a:defRPr>
            </a:lvl5pPr>
            <a:lvl6pPr marL="2658184" indent="-241653" eaLnBrk="0" fontAlgn="base" hangingPunct="0">
              <a:spcBef>
                <a:spcPct val="0"/>
              </a:spcBef>
              <a:spcAft>
                <a:spcPct val="0"/>
              </a:spcAft>
              <a:defRPr sz="2500">
                <a:solidFill>
                  <a:schemeClr val="tx1"/>
                </a:solidFill>
                <a:latin typeface="Arial" charset="0"/>
                <a:ea typeface="ＭＳ Ｐゴシック" pitchFamily="34" charset="-128"/>
              </a:defRPr>
            </a:lvl6pPr>
            <a:lvl7pPr marL="3141490" indent="-241653" eaLnBrk="0" fontAlgn="base" hangingPunct="0">
              <a:spcBef>
                <a:spcPct val="0"/>
              </a:spcBef>
              <a:spcAft>
                <a:spcPct val="0"/>
              </a:spcAft>
              <a:defRPr sz="2500">
                <a:solidFill>
                  <a:schemeClr val="tx1"/>
                </a:solidFill>
                <a:latin typeface="Arial" charset="0"/>
                <a:ea typeface="ＭＳ Ｐゴシック" pitchFamily="34" charset="-128"/>
              </a:defRPr>
            </a:lvl7pPr>
            <a:lvl8pPr marL="3624796" indent="-241653" eaLnBrk="0" fontAlgn="base" hangingPunct="0">
              <a:spcBef>
                <a:spcPct val="0"/>
              </a:spcBef>
              <a:spcAft>
                <a:spcPct val="0"/>
              </a:spcAft>
              <a:defRPr sz="2500">
                <a:solidFill>
                  <a:schemeClr val="tx1"/>
                </a:solidFill>
                <a:latin typeface="Arial" charset="0"/>
                <a:ea typeface="ＭＳ Ｐゴシック" pitchFamily="34" charset="-128"/>
              </a:defRPr>
            </a:lvl8pPr>
            <a:lvl9pPr marL="4108102" indent="-241653" eaLnBrk="0" fontAlgn="base" hangingPunct="0">
              <a:spcBef>
                <a:spcPct val="0"/>
              </a:spcBef>
              <a:spcAft>
                <a:spcPct val="0"/>
              </a:spcAft>
              <a:defRPr sz="2500">
                <a:solidFill>
                  <a:schemeClr val="tx1"/>
                </a:solidFill>
                <a:latin typeface="Arial" charset="0"/>
                <a:ea typeface="ＭＳ Ｐゴシック" pitchFamily="34" charset="-128"/>
              </a:defRPr>
            </a:lvl9pPr>
          </a:lstStyle>
          <a:p>
            <a:fld id="{A7C28AF8-BEB2-404D-8EE5-2986031C8469}" type="slidenum">
              <a:rPr lang="en-US" sz="1300">
                <a:solidFill>
                  <a:srgbClr val="000000"/>
                </a:solidFill>
              </a:rPr>
              <a:pPr/>
              <a:t>26</a:t>
            </a:fld>
            <a:endParaRPr lang="en-US" sz="1300" dirty="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300" b="1" dirty="0"/>
              <a:t>During stage 2:</a:t>
            </a:r>
            <a:r>
              <a:rPr lang="en-US" sz="1300" dirty="0"/>
              <a:t> early on in the session, you want to familiarize participants with deliberative process. Most likely some will be familiar with the process -  while for others it will be new. A nice way to illustrate deliberation - and to make people feel comfortable (having and) discussing their stance on an issue - is to do it in an ice breaker. I want to play a clip for you from one of our groups that shows how this can be accomplished.</a:t>
            </a:r>
          </a:p>
          <a:p>
            <a:r>
              <a:rPr lang="en-US" sz="1300" dirty="0"/>
              <a:t> </a:t>
            </a:r>
          </a:p>
          <a:p>
            <a:r>
              <a:rPr lang="en-US" sz="1300" dirty="0" smtClean="0"/>
              <a:t>(</a:t>
            </a:r>
            <a:r>
              <a:rPr lang="en-US" sz="1400" kern="1200" dirty="0" smtClean="0">
                <a:solidFill>
                  <a:schemeClr val="tx1"/>
                </a:solidFill>
                <a:effectLst/>
                <a:latin typeface="+mn-lt"/>
                <a:ea typeface="+mn-ea"/>
                <a:cs typeface="+mn-cs"/>
              </a:rPr>
              <a:t>This is a short 3 minute video.</a:t>
            </a:r>
            <a:r>
              <a:rPr lang="en-US" sz="1400" kern="1200" baseline="0" dirty="0" smtClean="0">
                <a:solidFill>
                  <a:schemeClr val="tx1"/>
                </a:solidFill>
                <a:effectLst/>
                <a:latin typeface="+mn-lt"/>
                <a:ea typeface="+mn-ea"/>
                <a:cs typeface="+mn-cs"/>
              </a:rPr>
              <a:t> </a:t>
            </a:r>
            <a:r>
              <a:rPr lang="en-US" sz="1400" kern="1200" dirty="0" smtClean="0">
                <a:solidFill>
                  <a:schemeClr val="tx1"/>
                </a:solidFill>
                <a:effectLst/>
                <a:latin typeface="+mn-lt"/>
                <a:ea typeface="+mn-ea"/>
                <a:cs typeface="+mn-cs"/>
              </a:rPr>
              <a:t>the sound will be played through your computer speakers.  Please make sure to turn on your computer speakers to hear the audio, but for those of you having any trouble, the presentation will include subtitles.  Unfortunately, if you are using a mobile device or tablet, the video may or may not be compatible with your software, but please stay on the line and we will resume right after the video</a:t>
            </a:r>
            <a:r>
              <a:rPr lang="en-US" sz="1300" dirty="0" smtClean="0"/>
              <a:t>)</a:t>
            </a:r>
            <a:r>
              <a:rPr lang="en-US" sz="1300" dirty="0"/>
              <a:t> </a:t>
            </a:r>
          </a:p>
          <a:p>
            <a:r>
              <a:rPr lang="en-US" sz="1300" dirty="0"/>
              <a:t>As you see through this clip by creating something quite fun (and educational), people are beginning to feel comfortable sharing their opinion and hearing others. </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charset="0"/>
                <a:ea typeface="ＭＳ Ｐゴシック" pitchFamily="34" charset="-128"/>
              </a:defRPr>
            </a:lvl1pPr>
            <a:lvl2pPr marL="785372" indent="-302066">
              <a:defRPr sz="2500">
                <a:solidFill>
                  <a:schemeClr val="tx1"/>
                </a:solidFill>
                <a:latin typeface="Arial" charset="0"/>
                <a:ea typeface="ＭＳ Ｐゴシック" pitchFamily="34" charset="-128"/>
              </a:defRPr>
            </a:lvl2pPr>
            <a:lvl3pPr marL="1208265" indent="-241653">
              <a:defRPr sz="2500">
                <a:solidFill>
                  <a:schemeClr val="tx1"/>
                </a:solidFill>
                <a:latin typeface="Arial" charset="0"/>
                <a:ea typeface="ＭＳ Ｐゴシック" pitchFamily="34" charset="-128"/>
              </a:defRPr>
            </a:lvl3pPr>
            <a:lvl4pPr marL="1691571" indent="-241653">
              <a:defRPr sz="2500">
                <a:solidFill>
                  <a:schemeClr val="tx1"/>
                </a:solidFill>
                <a:latin typeface="Arial" charset="0"/>
                <a:ea typeface="ＭＳ Ｐゴシック" pitchFamily="34" charset="-128"/>
              </a:defRPr>
            </a:lvl4pPr>
            <a:lvl5pPr marL="2174878" indent="-241653">
              <a:defRPr sz="2500">
                <a:solidFill>
                  <a:schemeClr val="tx1"/>
                </a:solidFill>
                <a:latin typeface="Arial" charset="0"/>
                <a:ea typeface="ＭＳ Ｐゴシック" pitchFamily="34" charset="-128"/>
              </a:defRPr>
            </a:lvl5pPr>
            <a:lvl6pPr marL="2658184" indent="-241653" eaLnBrk="0" fontAlgn="base" hangingPunct="0">
              <a:spcBef>
                <a:spcPct val="0"/>
              </a:spcBef>
              <a:spcAft>
                <a:spcPct val="0"/>
              </a:spcAft>
              <a:defRPr sz="2500">
                <a:solidFill>
                  <a:schemeClr val="tx1"/>
                </a:solidFill>
                <a:latin typeface="Arial" charset="0"/>
                <a:ea typeface="ＭＳ Ｐゴシック" pitchFamily="34" charset="-128"/>
              </a:defRPr>
            </a:lvl6pPr>
            <a:lvl7pPr marL="3141490" indent="-241653" eaLnBrk="0" fontAlgn="base" hangingPunct="0">
              <a:spcBef>
                <a:spcPct val="0"/>
              </a:spcBef>
              <a:spcAft>
                <a:spcPct val="0"/>
              </a:spcAft>
              <a:defRPr sz="2500">
                <a:solidFill>
                  <a:schemeClr val="tx1"/>
                </a:solidFill>
                <a:latin typeface="Arial" charset="0"/>
                <a:ea typeface="ＭＳ Ｐゴシック" pitchFamily="34" charset="-128"/>
              </a:defRPr>
            </a:lvl7pPr>
            <a:lvl8pPr marL="3624796" indent="-241653" eaLnBrk="0" fontAlgn="base" hangingPunct="0">
              <a:spcBef>
                <a:spcPct val="0"/>
              </a:spcBef>
              <a:spcAft>
                <a:spcPct val="0"/>
              </a:spcAft>
              <a:defRPr sz="2500">
                <a:solidFill>
                  <a:schemeClr val="tx1"/>
                </a:solidFill>
                <a:latin typeface="Arial" charset="0"/>
                <a:ea typeface="ＭＳ Ｐゴシック" pitchFamily="34" charset="-128"/>
              </a:defRPr>
            </a:lvl8pPr>
            <a:lvl9pPr marL="4108102" indent="-241653" eaLnBrk="0" fontAlgn="base" hangingPunct="0">
              <a:spcBef>
                <a:spcPct val="0"/>
              </a:spcBef>
              <a:spcAft>
                <a:spcPct val="0"/>
              </a:spcAft>
              <a:defRPr sz="2500">
                <a:solidFill>
                  <a:schemeClr val="tx1"/>
                </a:solidFill>
                <a:latin typeface="Arial" charset="0"/>
                <a:ea typeface="ＭＳ Ｐゴシック" pitchFamily="34" charset="-128"/>
              </a:defRPr>
            </a:lvl9pPr>
          </a:lstStyle>
          <a:p>
            <a:fld id="{A7C28AF8-BEB2-404D-8EE5-2986031C8469}" type="slidenum">
              <a:rPr lang="en-US" sz="1300">
                <a:solidFill>
                  <a:srgbClr val="000000"/>
                </a:solidFill>
              </a:rPr>
              <a:pPr/>
              <a:t>27</a:t>
            </a:fld>
            <a:endParaRPr lang="en-US" sz="1300" dirty="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300" b="1" dirty="0"/>
              <a:t>Now in stage 3:</a:t>
            </a:r>
            <a:r>
              <a:rPr lang="en-US" sz="1300" dirty="0"/>
              <a:t> around the mid-point of your session a sense of community is beginning to form. People are feeling comfortable with one another and they are almost ready to tackle the hard questions ahead. A great activity at this time is to hold a musical orchestra. </a:t>
            </a:r>
          </a:p>
          <a:p>
            <a:r>
              <a:rPr lang="en-US" sz="1300" dirty="0"/>
              <a:t> </a:t>
            </a:r>
          </a:p>
          <a:p>
            <a:r>
              <a:rPr lang="en-US" sz="1300" dirty="0"/>
              <a:t>You can ask everyone to group themselves into an orchestra – choosing various instruments to ‘play a tune’ together (a song that is familiar such as ‘old McDonald’) using their voices as the instruments. This usually helps to break down any remaining barriers. </a:t>
            </a:r>
          </a:p>
          <a:p>
            <a:r>
              <a:rPr lang="en-US" sz="1300" dirty="0"/>
              <a:t> </a:t>
            </a:r>
          </a:p>
          <a:p>
            <a:r>
              <a:rPr lang="en-US" sz="1300" dirty="0"/>
              <a:t>As you can see from these three examples, the key to any ice breaker is that it must be fun! When participants are having fun their defenses come down and that is when deliberation can truly begin.</a:t>
            </a:r>
          </a:p>
          <a:p>
            <a:r>
              <a:rPr lang="en-US" sz="1300" dirty="0"/>
              <a:t> </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charset="0"/>
                <a:ea typeface="ＭＳ Ｐゴシック" pitchFamily="34" charset="-128"/>
              </a:defRPr>
            </a:lvl1pPr>
            <a:lvl2pPr marL="785372" indent="-302066">
              <a:defRPr sz="2500">
                <a:solidFill>
                  <a:schemeClr val="tx1"/>
                </a:solidFill>
                <a:latin typeface="Arial" charset="0"/>
                <a:ea typeface="ＭＳ Ｐゴシック" pitchFamily="34" charset="-128"/>
              </a:defRPr>
            </a:lvl2pPr>
            <a:lvl3pPr marL="1208265" indent="-241653">
              <a:defRPr sz="2500">
                <a:solidFill>
                  <a:schemeClr val="tx1"/>
                </a:solidFill>
                <a:latin typeface="Arial" charset="0"/>
                <a:ea typeface="ＭＳ Ｐゴシック" pitchFamily="34" charset="-128"/>
              </a:defRPr>
            </a:lvl3pPr>
            <a:lvl4pPr marL="1691571" indent="-241653">
              <a:defRPr sz="2500">
                <a:solidFill>
                  <a:schemeClr val="tx1"/>
                </a:solidFill>
                <a:latin typeface="Arial" charset="0"/>
                <a:ea typeface="ＭＳ Ｐゴシック" pitchFamily="34" charset="-128"/>
              </a:defRPr>
            </a:lvl4pPr>
            <a:lvl5pPr marL="2174878" indent="-241653">
              <a:defRPr sz="2500">
                <a:solidFill>
                  <a:schemeClr val="tx1"/>
                </a:solidFill>
                <a:latin typeface="Arial" charset="0"/>
                <a:ea typeface="ＭＳ Ｐゴシック" pitchFamily="34" charset="-128"/>
              </a:defRPr>
            </a:lvl5pPr>
            <a:lvl6pPr marL="2658184" indent="-241653" eaLnBrk="0" fontAlgn="base" hangingPunct="0">
              <a:spcBef>
                <a:spcPct val="0"/>
              </a:spcBef>
              <a:spcAft>
                <a:spcPct val="0"/>
              </a:spcAft>
              <a:defRPr sz="2500">
                <a:solidFill>
                  <a:schemeClr val="tx1"/>
                </a:solidFill>
                <a:latin typeface="Arial" charset="0"/>
                <a:ea typeface="ＭＳ Ｐゴシック" pitchFamily="34" charset="-128"/>
              </a:defRPr>
            </a:lvl6pPr>
            <a:lvl7pPr marL="3141490" indent="-241653" eaLnBrk="0" fontAlgn="base" hangingPunct="0">
              <a:spcBef>
                <a:spcPct val="0"/>
              </a:spcBef>
              <a:spcAft>
                <a:spcPct val="0"/>
              </a:spcAft>
              <a:defRPr sz="2500">
                <a:solidFill>
                  <a:schemeClr val="tx1"/>
                </a:solidFill>
                <a:latin typeface="Arial" charset="0"/>
                <a:ea typeface="ＭＳ Ｐゴシック" pitchFamily="34" charset="-128"/>
              </a:defRPr>
            </a:lvl7pPr>
            <a:lvl8pPr marL="3624796" indent="-241653" eaLnBrk="0" fontAlgn="base" hangingPunct="0">
              <a:spcBef>
                <a:spcPct val="0"/>
              </a:spcBef>
              <a:spcAft>
                <a:spcPct val="0"/>
              </a:spcAft>
              <a:defRPr sz="2500">
                <a:solidFill>
                  <a:schemeClr val="tx1"/>
                </a:solidFill>
                <a:latin typeface="Arial" charset="0"/>
                <a:ea typeface="ＭＳ Ｐゴシック" pitchFamily="34" charset="-128"/>
              </a:defRPr>
            </a:lvl8pPr>
            <a:lvl9pPr marL="4108102" indent="-241653" eaLnBrk="0" fontAlgn="base" hangingPunct="0">
              <a:spcBef>
                <a:spcPct val="0"/>
              </a:spcBef>
              <a:spcAft>
                <a:spcPct val="0"/>
              </a:spcAft>
              <a:defRPr sz="2500">
                <a:solidFill>
                  <a:schemeClr val="tx1"/>
                </a:solidFill>
                <a:latin typeface="Arial" charset="0"/>
                <a:ea typeface="ＭＳ Ｐゴシック" pitchFamily="34" charset="-128"/>
              </a:defRPr>
            </a:lvl9pPr>
          </a:lstStyle>
          <a:p>
            <a:fld id="{A7C28AF8-BEB2-404D-8EE5-2986031C8469}" type="slidenum">
              <a:rPr lang="en-US" sz="1300">
                <a:solidFill>
                  <a:srgbClr val="000000"/>
                </a:solidFill>
              </a:rPr>
              <a:pPr/>
              <a:t>28</a:t>
            </a:fld>
            <a:endParaRPr lang="en-US" sz="1300" dirty="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3E353-D8CF-490A-890F-D0E51E0EB4CE}" type="slidenum">
              <a:rPr lang="en-US" smtClean="0"/>
              <a:pPr/>
              <a:t>29</a:t>
            </a:fld>
            <a:endParaRPr lang="en-US" dirty="0"/>
          </a:p>
        </p:txBody>
      </p:sp>
    </p:spTree>
    <p:extLst>
      <p:ext uri="{BB962C8B-B14F-4D97-AF65-F5344CB8AC3E}">
        <p14:creationId xmlns:p14="http://schemas.microsoft.com/office/powerpoint/2010/main" val="1921832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I am Dierdre Gilmore, Senior</a:t>
            </a:r>
            <a:r>
              <a:rPr lang="en-US" baseline="0" dirty="0" smtClean="0"/>
              <a:t> Researcher</a:t>
            </a:r>
            <a:r>
              <a:rPr lang="en-US" dirty="0" smtClean="0"/>
              <a:t> at the American Institutes for Research. Thank you all for joining. We’re really excited that you are participating. We have a number of people on the line, coming from </a:t>
            </a:r>
            <a:r>
              <a:rPr lang="en-US" dirty="0" smtClean="0">
                <a:solidFill>
                  <a:srgbClr val="FF0000"/>
                </a:solidFill>
              </a:rPr>
              <a:t>government</a:t>
            </a:r>
            <a:r>
              <a:rPr lang="en-US" baseline="0" dirty="0" smtClean="0">
                <a:solidFill>
                  <a:srgbClr val="FF0000"/>
                </a:solidFill>
              </a:rPr>
              <a:t> organizations, universities, community organizations, foundations, and medical associations, </a:t>
            </a:r>
            <a:r>
              <a:rPr lang="en-US" baseline="0" dirty="0" smtClean="0"/>
              <a:t>among others. </a:t>
            </a:r>
          </a:p>
          <a:p>
            <a:endParaRPr lang="en-US" dirty="0" smtClean="0"/>
          </a:p>
          <a:p>
            <a:r>
              <a:rPr lang="en-US" dirty="0" smtClean="0"/>
              <a:t>I want to introduce my co-presenters: Marge Ginsburg and Ela Pathak-Sen</a:t>
            </a:r>
            <a:r>
              <a:rPr lang="en-US" baseline="0" dirty="0" smtClean="0"/>
              <a:t>. </a:t>
            </a:r>
            <a:r>
              <a:rPr lang="en-US" dirty="0" smtClean="0"/>
              <a:t> I also want to recognize Jess Fernandez, our research associate, who has helped us tremendously in our preparation.</a:t>
            </a:r>
          </a:p>
          <a:p>
            <a:endParaRPr lang="en-US" dirty="0" smtClean="0"/>
          </a:p>
          <a:p>
            <a:r>
              <a:rPr lang="en-US" dirty="0" smtClean="0"/>
              <a:t>Also, Joanna Siegel, our Project Officer at AHRQ, is on the line and has contributed a great deal to this presentation.</a:t>
            </a:r>
          </a:p>
          <a:p>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3E353-D8CF-490A-890F-D0E51E0EB4CE}" type="slidenum">
              <a:rPr lang="en-US" smtClean="0"/>
              <a:pPr/>
              <a:t>30</a:t>
            </a:fld>
            <a:endParaRPr lang="en-US" dirty="0"/>
          </a:p>
        </p:txBody>
      </p:sp>
    </p:spTree>
    <p:extLst>
      <p:ext uri="{BB962C8B-B14F-4D97-AF65-F5344CB8AC3E}">
        <p14:creationId xmlns:p14="http://schemas.microsoft.com/office/powerpoint/2010/main" val="1292709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This webinar is part of a three-year project, funded by the Agency for Healthcare Research and Quality (AHRQ) and led by the American Institutes for Research (AIR).</a:t>
            </a:r>
          </a:p>
          <a:p>
            <a:endParaRPr lang="en-US" dirty="0" smtClean="0"/>
          </a:p>
          <a:p>
            <a:r>
              <a:rPr lang="en-US" dirty="0" smtClean="0"/>
              <a:t>Initiated in August 2010, this project includes two key parts:</a:t>
            </a:r>
          </a:p>
          <a:p>
            <a:pPr lvl="1"/>
            <a:r>
              <a:rPr lang="en-US" dirty="0" smtClean="0"/>
              <a:t>To expand stakeholder engagement in AHRQ’s Effective Health Care Program,</a:t>
            </a:r>
          </a:p>
          <a:p>
            <a:pPr lvl="1"/>
            <a:r>
              <a:rPr lang="en-US" dirty="0" smtClean="0"/>
              <a:t>To advance understanding about the use of</a:t>
            </a:r>
            <a:r>
              <a:rPr lang="en-US" baseline="0" dirty="0" smtClean="0"/>
              <a:t> </a:t>
            </a:r>
            <a:r>
              <a:rPr lang="en-US" dirty="0" smtClean="0"/>
              <a:t>public deliberation as a method of public consultation</a:t>
            </a:r>
          </a:p>
          <a:p>
            <a:pPr lvl="1"/>
            <a:endParaRPr lang="en-US" dirty="0" smtClean="0"/>
          </a:p>
          <a:p>
            <a:pPr lvl="0"/>
            <a:r>
              <a:rPr lang="en-US" dirty="0" smtClean="0"/>
              <a:t>In the second</a:t>
            </a:r>
            <a:r>
              <a:rPr lang="en-US" baseline="0" dirty="0" smtClean="0"/>
              <a:t> part of the project we conducted a large demonstration project using deliberative methods to examine public views on the use of evidence in health decisions, a topic central to the Agency’s work in patient centered outcomes research. This demonstration included </a:t>
            </a:r>
            <a:r>
              <a:rPr lang="en-US" dirty="0" smtClean="0"/>
              <a:t> </a:t>
            </a:r>
            <a:r>
              <a:rPr lang="en-US" baseline="0" dirty="0" smtClean="0"/>
              <a:t>76 public deliberations using four different deliberative methods across the country from August to November last year. </a:t>
            </a:r>
            <a:r>
              <a:rPr lang="en-US" dirty="0" smtClean="0"/>
              <a:t>This webinar focuses on what we have learned about how to facilitate a deliberative</a:t>
            </a:r>
            <a:r>
              <a:rPr lang="en-US" baseline="0" dirty="0" smtClean="0"/>
              <a:t> session, which we are excited to be sharing with you today. </a:t>
            </a:r>
          </a:p>
          <a:p>
            <a:endParaRPr lang="en-US" dirty="0"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charset="0"/>
                <a:ea typeface="ＭＳ Ｐゴシック" pitchFamily="34" charset="-128"/>
              </a:defRPr>
            </a:lvl1pPr>
            <a:lvl2pPr marL="785372" indent="-302066">
              <a:defRPr sz="2500">
                <a:solidFill>
                  <a:schemeClr val="tx1"/>
                </a:solidFill>
                <a:latin typeface="Arial" charset="0"/>
                <a:ea typeface="ＭＳ Ｐゴシック" pitchFamily="34" charset="-128"/>
              </a:defRPr>
            </a:lvl2pPr>
            <a:lvl3pPr marL="1208265" indent="-241653">
              <a:defRPr sz="2500">
                <a:solidFill>
                  <a:schemeClr val="tx1"/>
                </a:solidFill>
                <a:latin typeface="Arial" charset="0"/>
                <a:ea typeface="ＭＳ Ｐゴシック" pitchFamily="34" charset="-128"/>
              </a:defRPr>
            </a:lvl3pPr>
            <a:lvl4pPr marL="1691571" indent="-241653">
              <a:defRPr sz="2500">
                <a:solidFill>
                  <a:schemeClr val="tx1"/>
                </a:solidFill>
                <a:latin typeface="Arial" charset="0"/>
                <a:ea typeface="ＭＳ Ｐゴシック" pitchFamily="34" charset="-128"/>
              </a:defRPr>
            </a:lvl4pPr>
            <a:lvl5pPr marL="2174878" indent="-241653">
              <a:defRPr sz="2500">
                <a:solidFill>
                  <a:schemeClr val="tx1"/>
                </a:solidFill>
                <a:latin typeface="Arial" charset="0"/>
                <a:ea typeface="ＭＳ Ｐゴシック" pitchFamily="34" charset="-128"/>
              </a:defRPr>
            </a:lvl5pPr>
            <a:lvl6pPr marL="2658184" indent="-241653" eaLnBrk="0" fontAlgn="base" hangingPunct="0">
              <a:spcBef>
                <a:spcPct val="0"/>
              </a:spcBef>
              <a:spcAft>
                <a:spcPct val="0"/>
              </a:spcAft>
              <a:defRPr sz="2500">
                <a:solidFill>
                  <a:schemeClr val="tx1"/>
                </a:solidFill>
                <a:latin typeface="Arial" charset="0"/>
                <a:ea typeface="ＭＳ Ｐゴシック" pitchFamily="34" charset="-128"/>
              </a:defRPr>
            </a:lvl6pPr>
            <a:lvl7pPr marL="3141490" indent="-241653" eaLnBrk="0" fontAlgn="base" hangingPunct="0">
              <a:spcBef>
                <a:spcPct val="0"/>
              </a:spcBef>
              <a:spcAft>
                <a:spcPct val="0"/>
              </a:spcAft>
              <a:defRPr sz="2500">
                <a:solidFill>
                  <a:schemeClr val="tx1"/>
                </a:solidFill>
                <a:latin typeface="Arial" charset="0"/>
                <a:ea typeface="ＭＳ Ｐゴシック" pitchFamily="34" charset="-128"/>
              </a:defRPr>
            </a:lvl7pPr>
            <a:lvl8pPr marL="3624796" indent="-241653" eaLnBrk="0" fontAlgn="base" hangingPunct="0">
              <a:spcBef>
                <a:spcPct val="0"/>
              </a:spcBef>
              <a:spcAft>
                <a:spcPct val="0"/>
              </a:spcAft>
              <a:defRPr sz="2500">
                <a:solidFill>
                  <a:schemeClr val="tx1"/>
                </a:solidFill>
                <a:latin typeface="Arial" charset="0"/>
                <a:ea typeface="ＭＳ Ｐゴシック" pitchFamily="34" charset="-128"/>
              </a:defRPr>
            </a:lvl8pPr>
            <a:lvl9pPr marL="4108102" indent="-241653" eaLnBrk="0" fontAlgn="base" hangingPunct="0">
              <a:spcBef>
                <a:spcPct val="0"/>
              </a:spcBef>
              <a:spcAft>
                <a:spcPct val="0"/>
              </a:spcAft>
              <a:defRPr sz="2500">
                <a:solidFill>
                  <a:schemeClr val="tx1"/>
                </a:solidFill>
                <a:latin typeface="Arial" charset="0"/>
                <a:ea typeface="ＭＳ Ｐゴシック" pitchFamily="34" charset="-128"/>
              </a:defRPr>
            </a:lvl9pPr>
          </a:lstStyle>
          <a:p>
            <a:fld id="{A7C28AF8-BEB2-404D-8EE5-2986031C8469}" type="slidenum">
              <a:rPr lang="en-US" sz="1300">
                <a:solidFill>
                  <a:srgbClr val="000000"/>
                </a:solidFill>
              </a:rPr>
              <a:pPr/>
              <a:t>4</a:t>
            </a:fld>
            <a:endParaRPr lang="en-US" sz="1300" dirty="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Today’s agenda</a:t>
            </a:r>
            <a:r>
              <a:rPr lang="en-US" baseline="0" dirty="0" smtClean="0"/>
              <a:t> will focus on: what is a deliberative process and a deliberative question, facilitation techniques, managing the discussion, group exercises, managing participant behavior, facilitation tools and facilitator training.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are also going to try to make this webinar a bit interactive.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will be using the chat box feature on the right side of the WebEx screen and encourage you to send in your questions and comments throughout the session.  We are saving about a half hour of time for question and answer after the presentation and hope to address a number of these questions or comments at that 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will be opening the line for a couple of deliberative exercises.  We will be muting and unmuting the lines for the exercises so you’ll hear us working through this in real-time.  Most importantly, we’d love to include some of you in a short, 3 minute exercise and are looking for 2 volunteers.  If you are willing to participate, please send us a message to the “Host (Cailin Falato)” in the chat box on the right.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I’d now like to turn it over to Marge who will begin our discussion on describing a deliberative process.</a:t>
            </a:r>
          </a:p>
          <a:p>
            <a:endParaRPr lang="en-US" dirty="0"/>
          </a:p>
        </p:txBody>
      </p:sp>
      <p:sp>
        <p:nvSpPr>
          <p:cNvPr id="4" name="Slide Number Placeholder 3"/>
          <p:cNvSpPr>
            <a:spLocks noGrp="1"/>
          </p:cNvSpPr>
          <p:nvPr>
            <p:ph type="sldNum" sz="quarter" idx="10"/>
          </p:nvPr>
        </p:nvSpPr>
        <p:spPr/>
        <p:txBody>
          <a:bodyPr/>
          <a:lstStyle/>
          <a:p>
            <a:fld id="{B0E3E353-D8CF-490A-890F-D0E51E0EB4CE}" type="slidenum">
              <a:rPr lang="en-US" smtClean="0"/>
              <a:pPr/>
              <a:t>5</a:t>
            </a:fld>
            <a:endParaRPr lang="en-US" dirty="0"/>
          </a:p>
        </p:txBody>
      </p:sp>
    </p:spTree>
    <p:extLst>
      <p:ext uri="{BB962C8B-B14F-4D97-AF65-F5344CB8AC3E}">
        <p14:creationId xmlns:p14="http://schemas.microsoft.com/office/powerpoint/2010/main" val="4146247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a:p>
            <a:r>
              <a:rPr lang="en-US" dirty="0" smtClean="0"/>
              <a:t>Before describing the role of the facilitator for public deliberation, it’s important to fully grasp what a deliberative process is and what makes it different from other types of public input.  Once it is clear what deliberation is intended to do,  then the strategies the facilitator uses makes much more sense. </a:t>
            </a:r>
          </a:p>
          <a:p>
            <a:endParaRPr lang="en-US" dirty="0" smtClean="0"/>
          </a:p>
          <a:p>
            <a:r>
              <a:rPr lang="en-US" dirty="0" smtClean="0"/>
              <a:t>First and foremost, deliberation asks people to be problem-solvers. (review the characteristics on the </a:t>
            </a:r>
            <a:r>
              <a:rPr lang="en-US" dirty="0" err="1" smtClean="0"/>
              <a:t>ppt</a:t>
            </a:r>
            <a:r>
              <a:rPr lang="en-US" dirty="0" smtClean="0"/>
              <a:t>)</a:t>
            </a:r>
          </a:p>
          <a:p>
            <a:endParaRPr lang="en-US" dirty="0" smtClean="0"/>
          </a:p>
          <a:p>
            <a:r>
              <a:rPr lang="en-US" dirty="0" smtClean="0"/>
              <a:t>Deliberation is often confused with focus groups because they can appear the same – a group of 10-12 people sitting around a table with a facilitator.  But what they are doing around the table is what distinguishes them.   Let me give you an example of the same topic that is asked in a focus group and is asked in a deliberative session. Since we are coming at this from the world of health care or health policy, that is the context we use here.</a:t>
            </a:r>
          </a:p>
          <a:p>
            <a:endParaRPr lang="en-US" dirty="0" smtClean="0"/>
          </a:p>
          <a:p>
            <a:r>
              <a:rPr lang="en-US" dirty="0" smtClean="0"/>
              <a:t>(next slide)</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charset="0"/>
                <a:ea typeface="ＭＳ Ｐゴシック" pitchFamily="34" charset="-128"/>
              </a:defRPr>
            </a:lvl1pPr>
            <a:lvl2pPr marL="785372" indent="-302066">
              <a:defRPr sz="2500">
                <a:solidFill>
                  <a:schemeClr val="tx1"/>
                </a:solidFill>
                <a:latin typeface="Arial" charset="0"/>
                <a:ea typeface="ＭＳ Ｐゴシック" pitchFamily="34" charset="-128"/>
              </a:defRPr>
            </a:lvl2pPr>
            <a:lvl3pPr marL="1208265" indent="-241653">
              <a:defRPr sz="2500">
                <a:solidFill>
                  <a:schemeClr val="tx1"/>
                </a:solidFill>
                <a:latin typeface="Arial" charset="0"/>
                <a:ea typeface="ＭＳ Ｐゴシック" pitchFamily="34" charset="-128"/>
              </a:defRPr>
            </a:lvl3pPr>
            <a:lvl4pPr marL="1691571" indent="-241653">
              <a:defRPr sz="2500">
                <a:solidFill>
                  <a:schemeClr val="tx1"/>
                </a:solidFill>
                <a:latin typeface="Arial" charset="0"/>
                <a:ea typeface="ＭＳ Ｐゴシック" pitchFamily="34" charset="-128"/>
              </a:defRPr>
            </a:lvl4pPr>
            <a:lvl5pPr marL="2174878" indent="-241653">
              <a:defRPr sz="2500">
                <a:solidFill>
                  <a:schemeClr val="tx1"/>
                </a:solidFill>
                <a:latin typeface="Arial" charset="0"/>
                <a:ea typeface="ＭＳ Ｐゴシック" pitchFamily="34" charset="-128"/>
              </a:defRPr>
            </a:lvl5pPr>
            <a:lvl6pPr marL="2658184" indent="-241653" eaLnBrk="0" fontAlgn="base" hangingPunct="0">
              <a:spcBef>
                <a:spcPct val="0"/>
              </a:spcBef>
              <a:spcAft>
                <a:spcPct val="0"/>
              </a:spcAft>
              <a:defRPr sz="2500">
                <a:solidFill>
                  <a:schemeClr val="tx1"/>
                </a:solidFill>
                <a:latin typeface="Arial" charset="0"/>
                <a:ea typeface="ＭＳ Ｐゴシック" pitchFamily="34" charset="-128"/>
              </a:defRPr>
            </a:lvl6pPr>
            <a:lvl7pPr marL="3141490" indent="-241653" eaLnBrk="0" fontAlgn="base" hangingPunct="0">
              <a:spcBef>
                <a:spcPct val="0"/>
              </a:spcBef>
              <a:spcAft>
                <a:spcPct val="0"/>
              </a:spcAft>
              <a:defRPr sz="2500">
                <a:solidFill>
                  <a:schemeClr val="tx1"/>
                </a:solidFill>
                <a:latin typeface="Arial" charset="0"/>
                <a:ea typeface="ＭＳ Ｐゴシック" pitchFamily="34" charset="-128"/>
              </a:defRPr>
            </a:lvl7pPr>
            <a:lvl8pPr marL="3624796" indent="-241653" eaLnBrk="0" fontAlgn="base" hangingPunct="0">
              <a:spcBef>
                <a:spcPct val="0"/>
              </a:spcBef>
              <a:spcAft>
                <a:spcPct val="0"/>
              </a:spcAft>
              <a:defRPr sz="2500">
                <a:solidFill>
                  <a:schemeClr val="tx1"/>
                </a:solidFill>
                <a:latin typeface="Arial" charset="0"/>
                <a:ea typeface="ＭＳ Ｐゴシック" pitchFamily="34" charset="-128"/>
              </a:defRPr>
            </a:lvl8pPr>
            <a:lvl9pPr marL="4108102" indent="-241653" eaLnBrk="0" fontAlgn="base" hangingPunct="0">
              <a:spcBef>
                <a:spcPct val="0"/>
              </a:spcBef>
              <a:spcAft>
                <a:spcPct val="0"/>
              </a:spcAft>
              <a:defRPr sz="2500">
                <a:solidFill>
                  <a:schemeClr val="tx1"/>
                </a:solidFill>
                <a:latin typeface="Arial" charset="0"/>
                <a:ea typeface="ＭＳ Ｐゴシック" pitchFamily="34" charset="-128"/>
              </a:defRPr>
            </a:lvl9pPr>
          </a:lstStyle>
          <a:p>
            <a:fld id="{A7C28AF8-BEB2-404D-8EE5-2986031C8469}" type="slidenum">
              <a:rPr lang="en-US" sz="1300">
                <a:solidFill>
                  <a:srgbClr val="000000"/>
                </a:solidFill>
              </a:rPr>
              <a:pPr/>
              <a:t>6</a:t>
            </a:fld>
            <a:endParaRPr lang="en-US" sz="1300" dirty="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a:p>
            <a:r>
              <a:rPr lang="en-US" sz="1300" dirty="0"/>
              <a:t>In conducting a focus group, the background information  might be something like this:</a:t>
            </a:r>
          </a:p>
          <a:p>
            <a:endParaRPr lang="en-US" sz="1300" i="1" dirty="0"/>
          </a:p>
          <a:p>
            <a:r>
              <a:rPr lang="en-US" sz="1300" i="1" dirty="0"/>
              <a:t>Antibiotics are overused in this country, leading to bacteria that cannot be controlled.  Research shows that patients often insist on getting a prescription even if their doctor doesn’t think they need one. But it is very difficult saying ‘no’ to patients who are convinced they need one</a:t>
            </a:r>
            <a:r>
              <a:rPr lang="en-US" sz="1300" dirty="0"/>
              <a:t>. </a:t>
            </a:r>
            <a:r>
              <a:rPr lang="en-US" sz="1300" i="1" dirty="0"/>
              <a:t>How do you feel about this?  How can doctors better communicate with patients? </a:t>
            </a:r>
            <a:endParaRPr lang="en-US" sz="1300" dirty="0"/>
          </a:p>
          <a:p>
            <a:endParaRPr lang="en-US" sz="1300" dirty="0"/>
          </a:p>
          <a:p>
            <a:r>
              <a:rPr lang="en-US" sz="1300" dirty="0"/>
              <a:t>What researchers will learn is how the public views their own authority in making these treatment decisions; what the doctor needs to say and do to reassure patients that they are not being short-changed; and the educational approach or information that will gain patients’ cooperation in not overusing antibiotics.  All of this is opinion-giving and it is all valuable.</a:t>
            </a:r>
          </a:p>
          <a:p>
            <a:endParaRPr lang="en-US" sz="1300" dirty="0"/>
          </a:p>
          <a:p>
            <a:r>
              <a:rPr lang="en-US" sz="1300" dirty="0"/>
              <a:t>(next slide)</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charset="0"/>
                <a:ea typeface="ＭＳ Ｐゴシック" pitchFamily="34" charset="-128"/>
              </a:defRPr>
            </a:lvl1pPr>
            <a:lvl2pPr marL="785372" indent="-302066">
              <a:defRPr sz="2500">
                <a:solidFill>
                  <a:schemeClr val="tx1"/>
                </a:solidFill>
                <a:latin typeface="Arial" charset="0"/>
                <a:ea typeface="ＭＳ Ｐゴシック" pitchFamily="34" charset="-128"/>
              </a:defRPr>
            </a:lvl2pPr>
            <a:lvl3pPr marL="1208265" indent="-241653">
              <a:defRPr sz="2500">
                <a:solidFill>
                  <a:schemeClr val="tx1"/>
                </a:solidFill>
                <a:latin typeface="Arial" charset="0"/>
                <a:ea typeface="ＭＳ Ｐゴシック" pitchFamily="34" charset="-128"/>
              </a:defRPr>
            </a:lvl3pPr>
            <a:lvl4pPr marL="1691571" indent="-241653">
              <a:defRPr sz="2500">
                <a:solidFill>
                  <a:schemeClr val="tx1"/>
                </a:solidFill>
                <a:latin typeface="Arial" charset="0"/>
                <a:ea typeface="ＭＳ Ｐゴシック" pitchFamily="34" charset="-128"/>
              </a:defRPr>
            </a:lvl4pPr>
            <a:lvl5pPr marL="2174878" indent="-241653">
              <a:defRPr sz="2500">
                <a:solidFill>
                  <a:schemeClr val="tx1"/>
                </a:solidFill>
                <a:latin typeface="Arial" charset="0"/>
                <a:ea typeface="ＭＳ Ｐゴシック" pitchFamily="34" charset="-128"/>
              </a:defRPr>
            </a:lvl5pPr>
            <a:lvl6pPr marL="2658184" indent="-241653" eaLnBrk="0" fontAlgn="base" hangingPunct="0">
              <a:spcBef>
                <a:spcPct val="0"/>
              </a:spcBef>
              <a:spcAft>
                <a:spcPct val="0"/>
              </a:spcAft>
              <a:defRPr sz="2500">
                <a:solidFill>
                  <a:schemeClr val="tx1"/>
                </a:solidFill>
                <a:latin typeface="Arial" charset="0"/>
                <a:ea typeface="ＭＳ Ｐゴシック" pitchFamily="34" charset="-128"/>
              </a:defRPr>
            </a:lvl6pPr>
            <a:lvl7pPr marL="3141490" indent="-241653" eaLnBrk="0" fontAlgn="base" hangingPunct="0">
              <a:spcBef>
                <a:spcPct val="0"/>
              </a:spcBef>
              <a:spcAft>
                <a:spcPct val="0"/>
              </a:spcAft>
              <a:defRPr sz="2500">
                <a:solidFill>
                  <a:schemeClr val="tx1"/>
                </a:solidFill>
                <a:latin typeface="Arial" charset="0"/>
                <a:ea typeface="ＭＳ Ｐゴシック" pitchFamily="34" charset="-128"/>
              </a:defRPr>
            </a:lvl7pPr>
            <a:lvl8pPr marL="3624796" indent="-241653" eaLnBrk="0" fontAlgn="base" hangingPunct="0">
              <a:spcBef>
                <a:spcPct val="0"/>
              </a:spcBef>
              <a:spcAft>
                <a:spcPct val="0"/>
              </a:spcAft>
              <a:defRPr sz="2500">
                <a:solidFill>
                  <a:schemeClr val="tx1"/>
                </a:solidFill>
                <a:latin typeface="Arial" charset="0"/>
                <a:ea typeface="ＭＳ Ｐゴシック" pitchFamily="34" charset="-128"/>
              </a:defRPr>
            </a:lvl8pPr>
            <a:lvl9pPr marL="4108102" indent="-241653" eaLnBrk="0" fontAlgn="base" hangingPunct="0">
              <a:spcBef>
                <a:spcPct val="0"/>
              </a:spcBef>
              <a:spcAft>
                <a:spcPct val="0"/>
              </a:spcAft>
              <a:defRPr sz="2500">
                <a:solidFill>
                  <a:schemeClr val="tx1"/>
                </a:solidFill>
                <a:latin typeface="Arial" charset="0"/>
                <a:ea typeface="ＭＳ Ｐゴシック" pitchFamily="34" charset="-128"/>
              </a:defRPr>
            </a:lvl9pPr>
          </a:lstStyle>
          <a:p>
            <a:fld id="{A7C28AF8-BEB2-404D-8EE5-2986031C8469}" type="slidenum">
              <a:rPr lang="en-US" sz="1300">
                <a:solidFill>
                  <a:srgbClr val="000000"/>
                </a:solidFill>
              </a:rPr>
              <a:pPr/>
              <a:t>7</a:t>
            </a:fld>
            <a:endParaRPr lang="en-US" sz="1300" dirty="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a:p>
            <a:r>
              <a:rPr lang="en-US" sz="1300" dirty="0"/>
              <a:t>However, in conducting a deliberative session, the scenario would be different, something like this:</a:t>
            </a:r>
          </a:p>
          <a:p>
            <a:endParaRPr lang="en-US" sz="1300" i="1" dirty="0"/>
          </a:p>
          <a:p>
            <a:r>
              <a:rPr lang="en-US" sz="1300" i="1" dirty="0"/>
              <a:t>Regardless of considerable publicity about the dangers of overuse of antibiotics, they are still being prescribed excessively (and unnecessarily) and increasingly superbugs are killing patients. Should there be more specific limits on how doctors use antibiotics?</a:t>
            </a:r>
          </a:p>
          <a:p>
            <a:endParaRPr lang="en-US" sz="1300" dirty="0"/>
          </a:p>
          <a:p>
            <a:r>
              <a:rPr lang="en-US" sz="1300" dirty="0"/>
              <a:t>Rather than getting people’s reactions to messages (as in the focus group), this same scenario is now asking people to solve a problem: whether and how to restrict the authority of doctors and patients as a means of reducing the incidence of super-bugs. </a:t>
            </a:r>
          </a:p>
          <a:p>
            <a:endParaRPr lang="en-US" sz="1300" dirty="0"/>
          </a:p>
          <a:p>
            <a:pPr lvl="0"/>
            <a:r>
              <a:rPr lang="en-US" sz="1300" dirty="0"/>
              <a:t>Addressing the problem </a:t>
            </a:r>
            <a:r>
              <a:rPr lang="en-US" sz="1300" u="sng" dirty="0"/>
              <a:t>requires trade-offs</a:t>
            </a:r>
            <a:r>
              <a:rPr lang="en-US" sz="1300" dirty="0"/>
              <a:t> that speak to social value judgments, e.g</a:t>
            </a:r>
            <a:r>
              <a:rPr lang="en-US" sz="1300" dirty="0" smtClean="0"/>
              <a:t>.:</a:t>
            </a:r>
          </a:p>
          <a:p>
            <a:pPr marL="457200" lvl="0" indent="-457200">
              <a:buFont typeface="Arial" pitchFamily="34" charset="0"/>
              <a:buChar char="•"/>
            </a:pPr>
            <a:r>
              <a:rPr lang="en-US" sz="1300" dirty="0" smtClean="0"/>
              <a:t>Concerns </a:t>
            </a:r>
            <a:r>
              <a:rPr lang="en-US" sz="1300" dirty="0"/>
              <a:t>about loss of patient/doctor authority </a:t>
            </a:r>
            <a:endParaRPr lang="en-US" sz="1300" dirty="0" smtClean="0"/>
          </a:p>
          <a:p>
            <a:pPr marL="457200" lvl="0" indent="-457200">
              <a:buFont typeface="Arial" pitchFamily="34" charset="0"/>
              <a:buChar char="•"/>
            </a:pPr>
            <a:r>
              <a:rPr lang="en-US" sz="1300" dirty="0" smtClean="0"/>
              <a:t>How </a:t>
            </a:r>
            <a:r>
              <a:rPr lang="en-US" sz="1300" dirty="0"/>
              <a:t>people balance the importance of personal choice and concerns about societal </a:t>
            </a:r>
            <a:r>
              <a:rPr lang="en-US" sz="1300" dirty="0" smtClean="0"/>
              <a:t>protection</a:t>
            </a:r>
          </a:p>
          <a:p>
            <a:pPr marL="457200" lvl="0" indent="-457200">
              <a:buFont typeface="Arial" pitchFamily="34" charset="0"/>
              <a:buChar char="•"/>
            </a:pPr>
            <a:r>
              <a:rPr lang="en-US" sz="1300" dirty="0" smtClean="0"/>
              <a:t>If there are acceptable strategies for maintaining clinical autonomy while reducing harm to others. </a:t>
            </a:r>
          </a:p>
          <a:p>
            <a:pPr lvl="0"/>
            <a:endParaRPr lang="en-US" sz="1300" dirty="0"/>
          </a:p>
          <a:p>
            <a:pPr lvl="0"/>
            <a:r>
              <a:rPr lang="en-US" sz="1300" dirty="0"/>
              <a:t>As in this example, </a:t>
            </a:r>
            <a:r>
              <a:rPr lang="en-US" sz="1300" u="sng" dirty="0" err="1"/>
              <a:t>delib</a:t>
            </a:r>
            <a:r>
              <a:rPr lang="en-US" sz="1300" u="sng" dirty="0"/>
              <a:t> topics take on societal issues</a:t>
            </a:r>
            <a:r>
              <a:rPr lang="en-US" sz="1300" dirty="0"/>
              <a:t>, where the benefit of the group may differ from that of the individual.  What is clearer now is that  the common good may be a threat to individual freedom – or vice versa.</a:t>
            </a:r>
          </a:p>
          <a:p>
            <a:pPr lvl="0"/>
            <a:endParaRPr lang="en-US" sz="1300" dirty="0"/>
          </a:p>
          <a:p>
            <a:pPr lvl="0"/>
            <a:r>
              <a:rPr lang="en-US" sz="1300" dirty="0"/>
              <a:t>(next slide)</a:t>
            </a:r>
          </a:p>
          <a:p>
            <a:pPr lvl="0"/>
            <a:endParaRPr lang="en-US" sz="1300" dirty="0"/>
          </a:p>
          <a:p>
            <a:endParaRPr lang="en-US" sz="1300" dirty="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charset="0"/>
                <a:ea typeface="ＭＳ Ｐゴシック" pitchFamily="34" charset="-128"/>
              </a:defRPr>
            </a:lvl1pPr>
            <a:lvl2pPr marL="785372" indent="-302066">
              <a:defRPr sz="2500">
                <a:solidFill>
                  <a:schemeClr val="tx1"/>
                </a:solidFill>
                <a:latin typeface="Arial" charset="0"/>
                <a:ea typeface="ＭＳ Ｐゴシック" pitchFamily="34" charset="-128"/>
              </a:defRPr>
            </a:lvl2pPr>
            <a:lvl3pPr marL="1208265" indent="-241653">
              <a:defRPr sz="2500">
                <a:solidFill>
                  <a:schemeClr val="tx1"/>
                </a:solidFill>
                <a:latin typeface="Arial" charset="0"/>
                <a:ea typeface="ＭＳ Ｐゴシック" pitchFamily="34" charset="-128"/>
              </a:defRPr>
            </a:lvl3pPr>
            <a:lvl4pPr marL="1691571" indent="-241653">
              <a:defRPr sz="2500">
                <a:solidFill>
                  <a:schemeClr val="tx1"/>
                </a:solidFill>
                <a:latin typeface="Arial" charset="0"/>
                <a:ea typeface="ＭＳ Ｐゴシック" pitchFamily="34" charset="-128"/>
              </a:defRPr>
            </a:lvl4pPr>
            <a:lvl5pPr marL="2174878" indent="-241653">
              <a:defRPr sz="2500">
                <a:solidFill>
                  <a:schemeClr val="tx1"/>
                </a:solidFill>
                <a:latin typeface="Arial" charset="0"/>
                <a:ea typeface="ＭＳ Ｐゴシック" pitchFamily="34" charset="-128"/>
              </a:defRPr>
            </a:lvl5pPr>
            <a:lvl6pPr marL="2658184" indent="-241653" eaLnBrk="0" fontAlgn="base" hangingPunct="0">
              <a:spcBef>
                <a:spcPct val="0"/>
              </a:spcBef>
              <a:spcAft>
                <a:spcPct val="0"/>
              </a:spcAft>
              <a:defRPr sz="2500">
                <a:solidFill>
                  <a:schemeClr val="tx1"/>
                </a:solidFill>
                <a:latin typeface="Arial" charset="0"/>
                <a:ea typeface="ＭＳ Ｐゴシック" pitchFamily="34" charset="-128"/>
              </a:defRPr>
            </a:lvl6pPr>
            <a:lvl7pPr marL="3141490" indent="-241653" eaLnBrk="0" fontAlgn="base" hangingPunct="0">
              <a:spcBef>
                <a:spcPct val="0"/>
              </a:spcBef>
              <a:spcAft>
                <a:spcPct val="0"/>
              </a:spcAft>
              <a:defRPr sz="2500">
                <a:solidFill>
                  <a:schemeClr val="tx1"/>
                </a:solidFill>
                <a:latin typeface="Arial" charset="0"/>
                <a:ea typeface="ＭＳ Ｐゴシック" pitchFamily="34" charset="-128"/>
              </a:defRPr>
            </a:lvl7pPr>
            <a:lvl8pPr marL="3624796" indent="-241653" eaLnBrk="0" fontAlgn="base" hangingPunct="0">
              <a:spcBef>
                <a:spcPct val="0"/>
              </a:spcBef>
              <a:spcAft>
                <a:spcPct val="0"/>
              </a:spcAft>
              <a:defRPr sz="2500">
                <a:solidFill>
                  <a:schemeClr val="tx1"/>
                </a:solidFill>
                <a:latin typeface="Arial" charset="0"/>
                <a:ea typeface="ＭＳ Ｐゴシック" pitchFamily="34" charset="-128"/>
              </a:defRPr>
            </a:lvl8pPr>
            <a:lvl9pPr marL="4108102" indent="-241653" eaLnBrk="0" fontAlgn="base" hangingPunct="0">
              <a:spcBef>
                <a:spcPct val="0"/>
              </a:spcBef>
              <a:spcAft>
                <a:spcPct val="0"/>
              </a:spcAft>
              <a:defRPr sz="2500">
                <a:solidFill>
                  <a:schemeClr val="tx1"/>
                </a:solidFill>
                <a:latin typeface="Arial" charset="0"/>
                <a:ea typeface="ＭＳ Ｐゴシック" pitchFamily="34" charset="-128"/>
              </a:defRPr>
            </a:lvl9pPr>
          </a:lstStyle>
          <a:p>
            <a:fld id="{A7C28AF8-BEB2-404D-8EE5-2986031C8469}" type="slidenum">
              <a:rPr lang="en-US" sz="1300">
                <a:solidFill>
                  <a:srgbClr val="000000"/>
                </a:solidFill>
              </a:rPr>
              <a:pPr/>
              <a:t>8</a:t>
            </a:fld>
            <a:endParaRPr lang="en-US" sz="1300" dirty="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6612">
              <a:defRPr/>
            </a:pPr>
            <a:r>
              <a:rPr lang="en-US" dirty="0" smtClean="0"/>
              <a:t>Our next presenter will be discussing many of the characteristics of participants as they progress through the deliberation and techniques the facilitator to can use to help participants maximize the outcome in terms of addressing the overarching question or problem being addressed.</a:t>
            </a:r>
          </a:p>
          <a:p>
            <a:endParaRPr lang="en-US" dirty="0" smtClean="0"/>
          </a:p>
          <a:p>
            <a:r>
              <a:rPr lang="en-US" dirty="0" smtClean="0"/>
              <a:t>Before I turn this over to </a:t>
            </a:r>
            <a:r>
              <a:rPr lang="en-US" dirty="0" err="1" smtClean="0"/>
              <a:t>Ela</a:t>
            </a:r>
            <a:r>
              <a:rPr lang="en-US" dirty="0" smtClean="0"/>
              <a:t>, I want to alert you to the fact that there are features of the deliberative design that will have great influence on what the facilitator does.</a:t>
            </a:r>
          </a:p>
          <a:p>
            <a:endParaRPr lang="en-US" dirty="0" smtClean="0"/>
          </a:p>
          <a:p>
            <a:r>
              <a:rPr lang="en-US" dirty="0" smtClean="0"/>
              <a:t>The first is complexity of the topic.  This may determine how much time needs to be devoted to educating participants, use of outside experts and how many different techniques may need to be used to give participants sufficient exposure to the nuances of the issue. The more complex the topic, the more the facilitator may need to verify participants’ understand and be especially alert to statements that might indicate that some people are confused by the facts.</a:t>
            </a:r>
          </a:p>
          <a:p>
            <a:endParaRPr lang="en-US" dirty="0" smtClean="0"/>
          </a:p>
          <a:p>
            <a:r>
              <a:rPr lang="en-US" dirty="0" smtClean="0"/>
              <a:t>The second is the time allocated for deliberation.  Deliberative methods span from a 2-hr. session to a 3-day session. The facilitator’s work may look very different depending on how much time is available to achieve the goal.  The last is number of participants which also will influence which strategies are used to give participants the opportunities for deliberation. With large groups, break out sessions are often used.</a:t>
            </a:r>
          </a:p>
          <a:p>
            <a:endParaRPr lang="en-US" dirty="0" smtClean="0"/>
          </a:p>
          <a:p>
            <a:r>
              <a:rPr lang="en-US" dirty="0" smtClean="0"/>
              <a:t>Regardless of these attributes of the session, there are certain principles that the facilitator maintains no matter how large or how long the process is. These principles are:</a:t>
            </a:r>
          </a:p>
          <a:p>
            <a:pPr marL="181240" indent="-181240">
              <a:buFont typeface="Arial" pitchFamily="34" charset="0"/>
              <a:buChar char="•"/>
            </a:pPr>
            <a:r>
              <a:rPr lang="en-US" dirty="0" smtClean="0"/>
              <a:t>Maintaining strict neutrality</a:t>
            </a:r>
          </a:p>
          <a:p>
            <a:pPr marL="181240" indent="-181240">
              <a:buFont typeface="Arial" pitchFamily="34" charset="0"/>
              <a:buChar char="•"/>
            </a:pPr>
            <a:r>
              <a:rPr lang="en-US" dirty="0" smtClean="0"/>
              <a:t>Maximizing the opportunity for participants to talk</a:t>
            </a:r>
          </a:p>
          <a:p>
            <a:pPr marL="181240" indent="-181240">
              <a:buFont typeface="Arial" pitchFamily="34" charset="0"/>
              <a:buChar char="•"/>
            </a:pPr>
            <a:r>
              <a:rPr lang="en-US" dirty="0" smtClean="0"/>
              <a:t>Encouraging dialogue among participants. </a:t>
            </a:r>
          </a:p>
          <a:p>
            <a:pPr marL="181240" indent="-181240">
              <a:buFont typeface="Arial" pitchFamily="34" charset="0"/>
              <a:buChar char="•"/>
            </a:pPr>
            <a:endParaRPr lang="en-US" dirty="0" smtClean="0"/>
          </a:p>
          <a:p>
            <a:r>
              <a:rPr lang="en-US" dirty="0" smtClean="0"/>
              <a:t>I’ll now turn it over to </a:t>
            </a:r>
            <a:r>
              <a:rPr lang="en-US" dirty="0" err="1" smtClean="0"/>
              <a:t>Ela</a:t>
            </a:r>
            <a:r>
              <a:rPr lang="en-US" dirty="0" smtClean="0"/>
              <a:t> to go into detail on participant characteristics and facilitator strategies.</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Arial" charset="0"/>
                <a:ea typeface="ＭＳ Ｐゴシック" pitchFamily="34" charset="-128"/>
              </a:defRPr>
            </a:lvl1pPr>
            <a:lvl2pPr marL="785372" indent="-302066">
              <a:defRPr sz="2500">
                <a:solidFill>
                  <a:schemeClr val="tx1"/>
                </a:solidFill>
                <a:latin typeface="Arial" charset="0"/>
                <a:ea typeface="ＭＳ Ｐゴシック" pitchFamily="34" charset="-128"/>
              </a:defRPr>
            </a:lvl2pPr>
            <a:lvl3pPr marL="1208265" indent="-241653">
              <a:defRPr sz="2500">
                <a:solidFill>
                  <a:schemeClr val="tx1"/>
                </a:solidFill>
                <a:latin typeface="Arial" charset="0"/>
                <a:ea typeface="ＭＳ Ｐゴシック" pitchFamily="34" charset="-128"/>
              </a:defRPr>
            </a:lvl3pPr>
            <a:lvl4pPr marL="1691571" indent="-241653">
              <a:defRPr sz="2500">
                <a:solidFill>
                  <a:schemeClr val="tx1"/>
                </a:solidFill>
                <a:latin typeface="Arial" charset="0"/>
                <a:ea typeface="ＭＳ Ｐゴシック" pitchFamily="34" charset="-128"/>
              </a:defRPr>
            </a:lvl4pPr>
            <a:lvl5pPr marL="2174878" indent="-241653">
              <a:defRPr sz="2500">
                <a:solidFill>
                  <a:schemeClr val="tx1"/>
                </a:solidFill>
                <a:latin typeface="Arial" charset="0"/>
                <a:ea typeface="ＭＳ Ｐゴシック" pitchFamily="34" charset="-128"/>
              </a:defRPr>
            </a:lvl5pPr>
            <a:lvl6pPr marL="2658184" indent="-241653" eaLnBrk="0" fontAlgn="base" hangingPunct="0">
              <a:spcBef>
                <a:spcPct val="0"/>
              </a:spcBef>
              <a:spcAft>
                <a:spcPct val="0"/>
              </a:spcAft>
              <a:defRPr sz="2500">
                <a:solidFill>
                  <a:schemeClr val="tx1"/>
                </a:solidFill>
                <a:latin typeface="Arial" charset="0"/>
                <a:ea typeface="ＭＳ Ｐゴシック" pitchFamily="34" charset="-128"/>
              </a:defRPr>
            </a:lvl6pPr>
            <a:lvl7pPr marL="3141490" indent="-241653" eaLnBrk="0" fontAlgn="base" hangingPunct="0">
              <a:spcBef>
                <a:spcPct val="0"/>
              </a:spcBef>
              <a:spcAft>
                <a:spcPct val="0"/>
              </a:spcAft>
              <a:defRPr sz="2500">
                <a:solidFill>
                  <a:schemeClr val="tx1"/>
                </a:solidFill>
                <a:latin typeface="Arial" charset="0"/>
                <a:ea typeface="ＭＳ Ｐゴシック" pitchFamily="34" charset="-128"/>
              </a:defRPr>
            </a:lvl7pPr>
            <a:lvl8pPr marL="3624796" indent="-241653" eaLnBrk="0" fontAlgn="base" hangingPunct="0">
              <a:spcBef>
                <a:spcPct val="0"/>
              </a:spcBef>
              <a:spcAft>
                <a:spcPct val="0"/>
              </a:spcAft>
              <a:defRPr sz="2500">
                <a:solidFill>
                  <a:schemeClr val="tx1"/>
                </a:solidFill>
                <a:latin typeface="Arial" charset="0"/>
                <a:ea typeface="ＭＳ Ｐゴシック" pitchFamily="34" charset="-128"/>
              </a:defRPr>
            </a:lvl8pPr>
            <a:lvl9pPr marL="4108102" indent="-241653" eaLnBrk="0" fontAlgn="base" hangingPunct="0">
              <a:spcBef>
                <a:spcPct val="0"/>
              </a:spcBef>
              <a:spcAft>
                <a:spcPct val="0"/>
              </a:spcAft>
              <a:defRPr sz="2500">
                <a:solidFill>
                  <a:schemeClr val="tx1"/>
                </a:solidFill>
                <a:latin typeface="Arial" charset="0"/>
                <a:ea typeface="ＭＳ Ｐゴシック" pitchFamily="34" charset="-128"/>
              </a:defRPr>
            </a:lvl9pPr>
          </a:lstStyle>
          <a:p>
            <a:fld id="{A7C28AF8-BEB2-404D-8EE5-2986031C8469}" type="slidenum">
              <a:rPr lang="en-US" sz="1300">
                <a:solidFill>
                  <a:srgbClr val="000000"/>
                </a:solidFill>
              </a:rPr>
              <a:pPr/>
              <a:t>9</a:t>
            </a:fld>
            <a:endParaRPr lang="en-US" sz="1300" dirty="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4" name="Straight Connector 4"/>
          <p:cNvCxnSpPr>
            <a:cxnSpLocks noChangeShapeType="1"/>
          </p:cNvCxnSpPr>
          <p:nvPr/>
        </p:nvCxnSpPr>
        <p:spPr bwMode="auto">
          <a:xfrm>
            <a:off x="703263" y="3059113"/>
            <a:ext cx="7715250" cy="0"/>
          </a:xfrm>
          <a:prstGeom prst="line">
            <a:avLst/>
          </a:prstGeom>
          <a:noFill/>
          <a:ln w="25400" algn="ctr">
            <a:solidFill>
              <a:srgbClr val="820000"/>
            </a:solidFill>
            <a:round/>
            <a:headEnd/>
            <a:tailEnd/>
          </a:ln>
          <a:extLst>
            <a:ext uri="{909E8E84-426E-40dd-AFC4-6F175D3DCCD1}">
              <a14:hiddenFill xmlns:a14="http://schemas.microsoft.com/office/drawing/2010/main">
                <a:noFill/>
              </a14:hiddenFill>
            </a:ext>
          </a:extLst>
        </p:spPr>
      </p:cxnSp>
      <p:pic>
        <p:nvPicPr>
          <p:cNvPr id="5" name="Picture 5" descr="EHC-logo-reversed-color.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62200" y="5105400"/>
            <a:ext cx="35814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
          <p:cNvSpPr txBox="1">
            <a:spLocks noChangeArrowheads="1"/>
          </p:cNvSpPr>
          <p:nvPr userDrawn="1"/>
        </p:nvSpPr>
        <p:spPr bwMode="auto">
          <a:xfrm>
            <a:off x="3733800" y="5638800"/>
            <a:ext cx="1676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fontAlgn="base">
              <a:spcBef>
                <a:spcPct val="0"/>
              </a:spcBef>
              <a:spcAft>
                <a:spcPct val="0"/>
              </a:spcAft>
              <a:defRPr/>
            </a:pPr>
            <a:r>
              <a:rPr lang="en-US" sz="1600" b="1" dirty="0" smtClean="0">
                <a:solidFill>
                  <a:srgbClr val="FFFFFF"/>
                </a:solidFill>
                <a:latin typeface="Arial Narrow" pitchFamily="34" charset="0"/>
              </a:rPr>
              <a:t>Community Forum</a:t>
            </a:r>
          </a:p>
        </p:txBody>
      </p:sp>
      <p:sp>
        <p:nvSpPr>
          <p:cNvPr id="2" name="Title 1"/>
          <p:cNvSpPr>
            <a:spLocks noGrp="1"/>
          </p:cNvSpPr>
          <p:nvPr>
            <p:ph type="ctrTitle"/>
          </p:nvPr>
        </p:nvSpPr>
        <p:spPr>
          <a:xfrm>
            <a:off x="685800" y="1444625"/>
            <a:ext cx="7733805" cy="1565050"/>
          </a:xfrm>
          <a:prstGeom prst="rect">
            <a:avLst/>
          </a:prstGeom>
          <a:effectLst/>
        </p:spPr>
        <p:txBody>
          <a:bodyPr/>
          <a:lstStyle>
            <a:lvl1pPr algn="ctr">
              <a:defRPr sz="32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799" y="3112477"/>
            <a:ext cx="7733805" cy="1840523"/>
          </a:xfrm>
          <a:prstGeom prst="rect">
            <a:avLst/>
          </a:prstGeom>
        </p:spPr>
        <p:txBody>
          <a:bodyPr lIns="0" tIns="0" rIns="0" bIns="0"/>
          <a:lstStyle>
            <a:lvl1pPr marL="0" indent="0" algn="ctr">
              <a:buNone/>
              <a:defRPr sz="20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extLst>
      <p:ext uri="{BB962C8B-B14F-4D97-AF65-F5344CB8AC3E}">
        <p14:creationId xmlns:p14="http://schemas.microsoft.com/office/powerpoint/2010/main" val="1398981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0175"/>
            <a:ext cx="8229600" cy="860425"/>
          </a:xfrm>
          <a:prstGeom prst="rect">
            <a:avLst/>
          </a:prstGeom>
        </p:spPr>
        <p:txBody>
          <a:bodyPr/>
          <a:lstStyle>
            <a:lvl1pPr>
              <a:defRPr sz="2800"/>
            </a:lvl1p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830763"/>
          </a:xfrm>
          <a:prstGeom prst="rect">
            <a:avLst/>
          </a:prstGeom>
        </p:spPr>
        <p:txBody>
          <a:bodyPr lIns="0" tIns="0" rIns="0" bIns="0"/>
          <a:lstStyle>
            <a:lvl1pPr>
              <a:lnSpc>
                <a:spcPct val="100000"/>
              </a:lnSpc>
              <a:buSzPct val="100000"/>
              <a:buFont typeface="Wingdings 2" pitchFamily="18" charset="2"/>
              <a:buChar char=""/>
              <a:defRPr sz="2400"/>
            </a:lvl1pPr>
            <a:lvl2pPr marL="569913" indent="-284163">
              <a:lnSpc>
                <a:spcPct val="100000"/>
              </a:lnSpc>
              <a:buSzPct val="100000"/>
              <a:buFont typeface="Wingdings 2" pitchFamily="18" charset="2"/>
              <a:buChar char=""/>
              <a:defRPr/>
            </a:lvl2pPr>
            <a:lvl3pPr marL="855663" indent="-284163">
              <a:lnSpc>
                <a:spcPct val="100000"/>
              </a:lnSpc>
              <a:buSzPct val="100000"/>
              <a:buFont typeface="Wingdings 2" pitchFamily="18" charset="2"/>
              <a:buChar char=""/>
              <a:defRPr sz="2000"/>
            </a:lvl3pPr>
            <a:lvl4pPr marL="1085850" indent="-230188">
              <a:lnSpc>
                <a:spcPct val="100000"/>
              </a:lnSpc>
              <a:buSzPct val="100000"/>
              <a:buFont typeface="Wingdings 2" pitchFamily="18" charset="2"/>
              <a:buNone/>
              <a:defRPr sz="1800"/>
            </a:lvl4pPr>
            <a:lvl5pPr marL="1312863" indent="-227013">
              <a:lnSpc>
                <a:spcPct val="100000"/>
              </a:lnSpc>
              <a:buSzPct val="100000"/>
              <a:buFont typeface="Wingdings 2" pitchFamily="18" charset="2"/>
              <a:buChar char=""/>
              <a:defRPr sz="1800"/>
            </a:lvl5pPr>
          </a:lstStyle>
          <a:p>
            <a:pPr lvl="0"/>
            <a:r>
              <a:rPr lang="en-US" smtClean="0"/>
              <a:t>Click to edit Master text styles</a:t>
            </a:r>
          </a:p>
          <a:p>
            <a:pPr lvl="1"/>
            <a:r>
              <a:rPr lang="en-US" smtClean="0"/>
              <a:t>Second level</a:t>
            </a:r>
          </a:p>
          <a:p>
            <a:pPr lvl="2"/>
            <a:r>
              <a:rPr lang="en-US" smtClean="0"/>
              <a:t>Third level</a:t>
            </a:r>
          </a:p>
        </p:txBody>
      </p:sp>
      <p:sp>
        <p:nvSpPr>
          <p:cNvPr id="6" name="Content Placeholder 2"/>
          <p:cNvSpPr>
            <a:spLocks noGrp="1"/>
          </p:cNvSpPr>
          <p:nvPr>
            <p:ph sz="quarter" idx="10"/>
          </p:nvPr>
        </p:nvSpPr>
        <p:spPr>
          <a:xfrm>
            <a:off x="4648200" y="1295400"/>
            <a:ext cx="4038600" cy="2362200"/>
          </a:xfrm>
          <a:prstGeom prst="rect">
            <a:avLst/>
          </a:prstGeom>
        </p:spPr>
        <p:txBody>
          <a:bodyPr lIns="0" tIns="0" rIns="0" bIns="0"/>
          <a:lstStyle>
            <a:lvl1pPr marL="231775" indent="-231775">
              <a:lnSpc>
                <a:spcPct val="100000"/>
              </a:lnSpc>
              <a:buSzPct val="100000"/>
              <a:buFont typeface="Wingdings 2" pitchFamily="18" charset="2"/>
              <a:buChar char=""/>
              <a:defRPr sz="2000"/>
            </a:lvl1pPr>
            <a:lvl2pPr marL="457200" indent="-225425">
              <a:lnSpc>
                <a:spcPct val="100000"/>
              </a:lnSpc>
              <a:buSzPct val="100000"/>
              <a:buFont typeface="Wingdings 2" pitchFamily="18" charset="2"/>
              <a:buChar char=""/>
              <a:defRPr sz="1800"/>
            </a:lvl2pPr>
            <a:lvl3pPr marL="688975" indent="-231775">
              <a:lnSpc>
                <a:spcPct val="100000"/>
              </a:lnSpc>
              <a:buSzPct val="100000"/>
              <a:buFont typeface="Wingdings 2" pitchFamily="18" charset="2"/>
              <a:buChar char=""/>
              <a:defRPr sz="1600"/>
            </a:lvl3pPr>
            <a:lvl4pPr marL="914400" indent="-225425">
              <a:lnSpc>
                <a:spcPct val="100000"/>
              </a:lnSpc>
              <a:buSzPct val="100000"/>
              <a:buFont typeface="Wingdings 2" pitchFamily="18" charset="2"/>
              <a:buChar char=""/>
              <a:defRPr sz="1600"/>
            </a:lvl4pPr>
            <a:lvl5pPr marL="1146175" indent="-231775">
              <a:buSzPct val="100000"/>
              <a:buFont typeface="Wingdings 2" pitchFamily="18" charset="2"/>
              <a:buChar char=""/>
              <a:defRPr sz="1600"/>
            </a:lvl5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2"/>
          <p:cNvSpPr>
            <a:spLocks noGrp="1"/>
          </p:cNvSpPr>
          <p:nvPr>
            <p:ph sz="quarter" idx="12"/>
          </p:nvPr>
        </p:nvSpPr>
        <p:spPr>
          <a:xfrm>
            <a:off x="4648200" y="3810000"/>
            <a:ext cx="4038600" cy="2362200"/>
          </a:xfrm>
          <a:prstGeom prst="rect">
            <a:avLst/>
          </a:prstGeom>
        </p:spPr>
        <p:txBody>
          <a:bodyPr lIns="0" tIns="0" rIns="0" bIns="0"/>
          <a:lstStyle>
            <a:lvl1pPr marL="231775" indent="-231775">
              <a:lnSpc>
                <a:spcPct val="100000"/>
              </a:lnSpc>
              <a:buSzPct val="100000"/>
              <a:buFont typeface="Wingdings 2" pitchFamily="18" charset="2"/>
              <a:buChar char=""/>
              <a:defRPr sz="2000"/>
            </a:lvl1pPr>
            <a:lvl2pPr marL="457200" indent="-225425">
              <a:lnSpc>
                <a:spcPct val="100000"/>
              </a:lnSpc>
              <a:buSzPct val="100000"/>
              <a:buFont typeface="Wingdings 2" pitchFamily="18" charset="2"/>
              <a:buChar char=""/>
              <a:defRPr sz="1800"/>
            </a:lvl2pPr>
            <a:lvl3pPr marL="688975" indent="-231775">
              <a:lnSpc>
                <a:spcPct val="100000"/>
              </a:lnSpc>
              <a:buSzPct val="100000"/>
              <a:buFont typeface="Wingdings 2" pitchFamily="18" charset="2"/>
              <a:buChar char=""/>
              <a:defRPr sz="1600"/>
            </a:lvl3pPr>
            <a:lvl4pPr marL="914400" indent="-225425">
              <a:lnSpc>
                <a:spcPct val="100000"/>
              </a:lnSpc>
              <a:buSzPct val="100000"/>
              <a:buFont typeface="Wingdings 2" pitchFamily="18" charset="2"/>
              <a:buChar char=""/>
              <a:defRPr sz="1600"/>
            </a:lvl4pPr>
            <a:lvl5pPr marL="1146175" indent="-231775">
              <a:buSzPct val="100000"/>
              <a:buFont typeface="Wingdings 2" pitchFamily="18" charset="2"/>
              <a:buChar char=""/>
              <a:defRPr sz="1600"/>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651179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30175"/>
            <a:ext cx="8229600" cy="860425"/>
          </a:xfrm>
          <a:prstGeom prst="rect">
            <a:avLst/>
          </a:prstGeom>
        </p:spPr>
        <p:txBody>
          <a:bodyPr/>
          <a:lstStyle>
            <a:lvl1pPr>
              <a:defRPr sz="2800"/>
            </a:lvl1p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830763"/>
          </a:xfrm>
          <a:prstGeom prst="rect">
            <a:avLst/>
          </a:prstGeom>
        </p:spPr>
        <p:txBody>
          <a:bodyPr lIns="0" tIns="0" rIns="0" bIns="0"/>
          <a:lstStyle/>
          <a:p>
            <a:pPr lvl="0"/>
            <a:r>
              <a:rPr lang="en-US" noProof="0" dirty="0" smtClean="0"/>
              <a:t>Click icon to add SmartArt graphic</a:t>
            </a:r>
            <a:endParaRPr lang="en-US" noProof="0" dirty="0"/>
          </a:p>
        </p:txBody>
      </p:sp>
    </p:spTree>
    <p:extLst>
      <p:ext uri="{BB962C8B-B14F-4D97-AF65-F5344CB8AC3E}">
        <p14:creationId xmlns:p14="http://schemas.microsoft.com/office/powerpoint/2010/main" val="196155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05400"/>
            <a:ext cx="5486400" cy="457200"/>
          </a:xfrm>
          <a:prstGeom prst="rect">
            <a:avLst/>
          </a:prstGeom>
        </p:spPr>
        <p:txBody>
          <a:bodyPr/>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1371600"/>
            <a:ext cx="5486400" cy="3657599"/>
          </a:xfrm>
          <a:prstGeom prst="rect">
            <a:avLst/>
          </a:prstGeo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611090"/>
            <a:ext cx="5486400" cy="561109"/>
          </a:xfrm>
          <a:prstGeom prst="rect">
            <a:avLst/>
          </a:prstGeom>
        </p:spPr>
        <p:txBody>
          <a:bodyPr lIns="0" tIns="0" rIns="0" bIns="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82570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30175"/>
            <a:ext cx="8229600" cy="860425"/>
          </a:xfrm>
          <a:prstGeom prst="rect">
            <a:avLst/>
          </a:prstGeom>
        </p:spPr>
        <p:txBody>
          <a:bodyPr/>
          <a:lstStyle>
            <a:lvl1pPr>
              <a:defRPr sz="2800"/>
            </a:lvl1pPr>
          </a:lstStyle>
          <a:p>
            <a:r>
              <a:rPr lang="en-US" smtClean="0"/>
              <a:t>Click to edit Master title style</a:t>
            </a:r>
            <a:endParaRPr lang="en-US" dirty="0"/>
          </a:p>
        </p:txBody>
      </p:sp>
      <p:sp>
        <p:nvSpPr>
          <p:cNvPr id="3" name="Table Placeholder 2"/>
          <p:cNvSpPr>
            <a:spLocks noGrp="1"/>
          </p:cNvSpPr>
          <p:nvPr>
            <p:ph type="tbl" idx="1"/>
          </p:nvPr>
        </p:nvSpPr>
        <p:spPr>
          <a:xfrm>
            <a:off x="457200" y="1295400"/>
            <a:ext cx="8229600" cy="4830763"/>
          </a:xfrm>
          <a:prstGeom prst="rect">
            <a:avLst/>
          </a:prstGeom>
        </p:spPr>
        <p:txBody>
          <a:bodyPr lIns="0" tIns="0" rIns="0" bIns="0"/>
          <a:lstStyle/>
          <a:p>
            <a:pPr lvl="0"/>
            <a:r>
              <a:rPr lang="en-US" noProof="0" dirty="0" smtClean="0"/>
              <a:t>Click icon to add table</a:t>
            </a:r>
            <a:endParaRPr lang="en-US" noProof="0" dirty="0"/>
          </a:p>
        </p:txBody>
      </p:sp>
    </p:spTree>
    <p:extLst>
      <p:ext uri="{BB962C8B-B14F-4D97-AF65-F5344CB8AC3E}">
        <p14:creationId xmlns:p14="http://schemas.microsoft.com/office/powerpoint/2010/main" val="1040459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30175"/>
            <a:ext cx="8229600" cy="860425"/>
          </a:xfrm>
          <a:prstGeom prst="rect">
            <a:avLst/>
          </a:prstGeom>
        </p:spPr>
        <p:txBody>
          <a:bodyPr/>
          <a:lstStyle>
            <a:lvl1pPr>
              <a:defRPr sz="2800"/>
            </a:lvl1pPr>
          </a:lstStyle>
          <a:p>
            <a:r>
              <a:rPr lang="en-US" smtClean="0"/>
              <a:t>Click to edit Master title style</a:t>
            </a:r>
            <a:endParaRPr lang="en-US"/>
          </a:p>
        </p:txBody>
      </p:sp>
      <p:sp>
        <p:nvSpPr>
          <p:cNvPr id="4" name="Chart Placeholder 3"/>
          <p:cNvSpPr>
            <a:spLocks noGrp="1"/>
          </p:cNvSpPr>
          <p:nvPr>
            <p:ph type="chart" sz="half" idx="2"/>
          </p:nvPr>
        </p:nvSpPr>
        <p:spPr>
          <a:xfrm>
            <a:off x="4648200" y="1295400"/>
            <a:ext cx="4038600" cy="4830763"/>
          </a:xfrm>
          <a:prstGeom prst="rect">
            <a:avLst/>
          </a:prstGeom>
        </p:spPr>
        <p:txBody>
          <a:bodyPr lIns="0" tIns="0" rIns="0" bIns="0"/>
          <a:lstStyle>
            <a:lvl1pPr>
              <a:buSzPct val="100000"/>
              <a:buFont typeface="Wingdings 2" pitchFamily="18" charset="2"/>
              <a:buChar char=""/>
              <a:defRPr/>
            </a:lvl1pPr>
          </a:lstStyle>
          <a:p>
            <a:pPr lvl="0"/>
            <a:r>
              <a:rPr lang="en-US" noProof="0" dirty="0" smtClean="0"/>
              <a:t>Click icon to add chart</a:t>
            </a:r>
            <a:endParaRPr lang="en-US" noProof="0" dirty="0"/>
          </a:p>
        </p:txBody>
      </p:sp>
      <p:sp>
        <p:nvSpPr>
          <p:cNvPr id="10" name="Text Placeholder 2"/>
          <p:cNvSpPr>
            <a:spLocks noGrp="1"/>
          </p:cNvSpPr>
          <p:nvPr>
            <p:ph type="body" sz="half" idx="1"/>
          </p:nvPr>
        </p:nvSpPr>
        <p:spPr>
          <a:xfrm>
            <a:off x="457200" y="1295400"/>
            <a:ext cx="4038600" cy="4830763"/>
          </a:xfrm>
          <a:prstGeom prst="rect">
            <a:avLst/>
          </a:prstGeom>
        </p:spPr>
        <p:txBody>
          <a:bodyPr lIns="0" tIns="0" rIns="0" bIns="0"/>
          <a:lstStyle>
            <a:lvl1pPr>
              <a:lnSpc>
                <a:spcPct val="100000"/>
              </a:lnSpc>
              <a:buSzPct val="100000"/>
              <a:buFont typeface="Wingdings 2" pitchFamily="18" charset="2"/>
              <a:buChar char=""/>
              <a:defRPr sz="2400"/>
            </a:lvl1pPr>
            <a:lvl2pPr marL="569913" indent="-284163">
              <a:lnSpc>
                <a:spcPct val="100000"/>
              </a:lnSpc>
              <a:buSzPct val="100000"/>
              <a:buFont typeface="Wingdings 2" pitchFamily="18" charset="2"/>
              <a:buChar char=""/>
              <a:defRPr sz="2200"/>
            </a:lvl2pPr>
            <a:lvl3pPr marL="855663" indent="-284163">
              <a:lnSpc>
                <a:spcPct val="100000"/>
              </a:lnSpc>
              <a:buSzPct val="100000"/>
              <a:buFont typeface="Wingdings 2" pitchFamily="18" charset="2"/>
              <a:buChar char=""/>
              <a:defRPr sz="2000"/>
            </a:lvl3pPr>
            <a:lvl4pPr marL="1085850" indent="-230188">
              <a:lnSpc>
                <a:spcPct val="100000"/>
              </a:lnSpc>
              <a:buSzPct val="100000"/>
              <a:buFont typeface="Wingdings 2" pitchFamily="18" charset="2"/>
              <a:buChar char=""/>
              <a:defRPr sz="1800"/>
            </a:lvl4pPr>
            <a:lvl5pPr marL="1312863" indent="-227013">
              <a:lnSpc>
                <a:spcPct val="100000"/>
              </a:lnSpc>
              <a:buSzPct val="100000"/>
              <a:buFont typeface="Wingdings 2" pitchFamily="18" charset="2"/>
              <a:buChar cha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206909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30175"/>
            <a:ext cx="8229600" cy="860425"/>
          </a:xfrm>
          <a:prstGeom prst="rect">
            <a:avLst/>
          </a:prstGeom>
        </p:spPr>
        <p:txBody>
          <a:bodyPr/>
          <a:lstStyle>
            <a:lvl1pPr>
              <a:defRPr sz="2800"/>
            </a:lvl1pPr>
          </a:lstStyle>
          <a:p>
            <a:r>
              <a:rPr lang="en-US" smtClean="0"/>
              <a:t>Click to edit Master title style</a:t>
            </a:r>
            <a:endParaRPr lang="en-US"/>
          </a:p>
        </p:txBody>
      </p:sp>
      <p:sp>
        <p:nvSpPr>
          <p:cNvPr id="4" name="ClipArt Placeholder 3"/>
          <p:cNvSpPr>
            <a:spLocks noGrp="1"/>
          </p:cNvSpPr>
          <p:nvPr>
            <p:ph type="clipArt" sz="half" idx="2"/>
          </p:nvPr>
        </p:nvSpPr>
        <p:spPr>
          <a:xfrm>
            <a:off x="4648200" y="1295400"/>
            <a:ext cx="4038600" cy="4830763"/>
          </a:xfrm>
          <a:prstGeom prst="rect">
            <a:avLst/>
          </a:prstGeom>
        </p:spPr>
        <p:txBody>
          <a:bodyPr lIns="0" tIns="0" rIns="0" bIns="0"/>
          <a:lstStyle>
            <a:lvl1pPr>
              <a:buSzPct val="100000"/>
              <a:buFont typeface="Wingdings 2" pitchFamily="18" charset="2"/>
              <a:buChar char=""/>
              <a:defRPr/>
            </a:lvl1pPr>
          </a:lstStyle>
          <a:p>
            <a:pPr lvl="0"/>
            <a:r>
              <a:rPr lang="en-US" noProof="0" dirty="0" smtClean="0"/>
              <a:t>Click icon to add clip art</a:t>
            </a:r>
            <a:endParaRPr lang="en-US" noProof="0" dirty="0"/>
          </a:p>
        </p:txBody>
      </p:sp>
      <p:sp>
        <p:nvSpPr>
          <p:cNvPr id="5" name="Text Placeholder 2"/>
          <p:cNvSpPr>
            <a:spLocks noGrp="1"/>
          </p:cNvSpPr>
          <p:nvPr>
            <p:ph type="body" sz="half" idx="1"/>
          </p:nvPr>
        </p:nvSpPr>
        <p:spPr>
          <a:xfrm>
            <a:off x="457200" y="1295400"/>
            <a:ext cx="4038600" cy="4830763"/>
          </a:xfrm>
          <a:prstGeom prst="rect">
            <a:avLst/>
          </a:prstGeom>
        </p:spPr>
        <p:txBody>
          <a:bodyPr lIns="0" tIns="0" rIns="0" bIns="0"/>
          <a:lstStyle>
            <a:lvl1pPr>
              <a:lnSpc>
                <a:spcPct val="100000"/>
              </a:lnSpc>
              <a:buSzPct val="100000"/>
              <a:buFont typeface="Wingdings 2" pitchFamily="18" charset="2"/>
              <a:buChar char=""/>
              <a:defRPr sz="2400"/>
            </a:lvl1pPr>
            <a:lvl2pPr marL="569913" indent="-284163">
              <a:lnSpc>
                <a:spcPct val="100000"/>
              </a:lnSpc>
              <a:buSzPct val="100000"/>
              <a:buFont typeface="Wingdings 2" pitchFamily="18" charset="2"/>
              <a:buChar char=""/>
              <a:defRPr sz="2200"/>
            </a:lvl2pPr>
            <a:lvl3pPr marL="855663" indent="-284163">
              <a:lnSpc>
                <a:spcPct val="100000"/>
              </a:lnSpc>
              <a:buSzPct val="100000"/>
              <a:buFont typeface="Wingdings 2" pitchFamily="18" charset="2"/>
              <a:buChar char=""/>
              <a:defRPr sz="2000"/>
            </a:lvl3pPr>
            <a:lvl4pPr marL="1085850" indent="-230188">
              <a:lnSpc>
                <a:spcPct val="100000"/>
              </a:lnSpc>
              <a:buSzPct val="100000"/>
              <a:buFont typeface="Wingdings 2" pitchFamily="18" charset="2"/>
              <a:buChar char=""/>
              <a:defRPr sz="1800"/>
            </a:lvl4pPr>
            <a:lvl5pPr marL="1312863" indent="-231775">
              <a:lnSpc>
                <a:spcPct val="100000"/>
              </a:lnSpc>
              <a:buSzPct val="100000"/>
              <a:buFont typeface="Wingdings 2" pitchFamily="18" charset="2"/>
              <a:buChar cha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292836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0175"/>
            <a:ext cx="8229600" cy="860425"/>
          </a:xfrm>
          <a:prstGeom prst="rect">
            <a:avLst/>
          </a:prstGeom>
        </p:spPr>
        <p:txBody>
          <a:bodyPr/>
          <a:lstStyle>
            <a:lvl1pPr>
              <a:defRPr sz="2800"/>
            </a:lvl1pPr>
          </a:lstStyle>
          <a:p>
            <a:r>
              <a:rPr lang="en-US" smtClean="0"/>
              <a:t>Click to edit Master title style</a:t>
            </a:r>
            <a:endParaRPr lang="en-US"/>
          </a:p>
        </p:txBody>
      </p:sp>
      <p:sp>
        <p:nvSpPr>
          <p:cNvPr id="4" name="Content Placeholder 3"/>
          <p:cNvSpPr>
            <a:spLocks noGrp="1"/>
          </p:cNvSpPr>
          <p:nvPr>
            <p:ph sz="half" idx="2"/>
          </p:nvPr>
        </p:nvSpPr>
        <p:spPr>
          <a:xfrm>
            <a:off x="4648200" y="1295400"/>
            <a:ext cx="4038600" cy="4830763"/>
          </a:xfrm>
          <a:prstGeom prst="rect">
            <a:avLst/>
          </a:prstGeom>
        </p:spPr>
        <p:txBody>
          <a:bodyPr lIns="0" tIns="0" rIns="0" bIns="0"/>
          <a:lstStyle>
            <a:lvl1pPr>
              <a:lnSpc>
                <a:spcPct val="100000"/>
              </a:lnSpc>
              <a:buSzPct val="100000"/>
              <a:buFont typeface="Wingdings 2" pitchFamily="18" charset="2"/>
              <a:buChar char=""/>
              <a:defRPr sz="2400"/>
            </a:lvl1pPr>
            <a:lvl2pPr marL="569913" indent="-284163">
              <a:lnSpc>
                <a:spcPct val="100000"/>
              </a:lnSpc>
              <a:spcBef>
                <a:spcPts val="792"/>
              </a:spcBef>
              <a:buSzPct val="100000"/>
              <a:buFont typeface="Wingdings 2" pitchFamily="18" charset="2"/>
              <a:buChar char=""/>
              <a:defRPr/>
            </a:lvl2pPr>
            <a:lvl3pPr marL="859536" indent="-283464">
              <a:lnSpc>
                <a:spcPct val="100000"/>
              </a:lnSpc>
              <a:spcBef>
                <a:spcPts val="792"/>
              </a:spcBef>
              <a:buSzPct val="100000"/>
              <a:buFont typeface="Wingdings 2" pitchFamily="18" charset="2"/>
              <a:buChar char=""/>
              <a:defRPr sz="2000"/>
            </a:lvl3pPr>
            <a:lvl4pPr marL="1027113" indent="-225425">
              <a:lnSpc>
                <a:spcPct val="100000"/>
              </a:lnSpc>
              <a:buSzPct val="100000"/>
              <a:buFont typeface="Wingdings 2" pitchFamily="18" charset="2"/>
              <a:buChar char=""/>
              <a:defRPr sz="1800"/>
            </a:lvl4pPr>
            <a:lvl5pPr marL="1258888" indent="-231775">
              <a:lnSpc>
                <a:spcPct val="100000"/>
              </a:lnSpc>
              <a:buSzPct val="100000"/>
              <a:buFont typeface="Wingdings 2" pitchFamily="18" charset="2"/>
              <a:buChar char=""/>
              <a:defRPr sz="1800"/>
            </a:lvl5pPr>
          </a:lstStyle>
          <a:p>
            <a:pPr lvl="0"/>
            <a:r>
              <a:rPr lang="en-US" smtClean="0"/>
              <a:t>Click to edit Master text styles</a:t>
            </a:r>
          </a:p>
          <a:p>
            <a:pPr lvl="1"/>
            <a:r>
              <a:rPr lang="en-US" smtClean="0"/>
              <a:t>Second level</a:t>
            </a:r>
          </a:p>
          <a:p>
            <a:pPr lvl="2"/>
            <a:r>
              <a:rPr lang="en-US" smtClean="0"/>
              <a:t>Third level</a:t>
            </a:r>
          </a:p>
        </p:txBody>
      </p:sp>
      <p:sp>
        <p:nvSpPr>
          <p:cNvPr id="5" name="Text Placeholder 2"/>
          <p:cNvSpPr>
            <a:spLocks noGrp="1"/>
          </p:cNvSpPr>
          <p:nvPr>
            <p:ph type="body" sz="half" idx="1"/>
          </p:nvPr>
        </p:nvSpPr>
        <p:spPr>
          <a:xfrm>
            <a:off x="457200" y="1295400"/>
            <a:ext cx="4038600" cy="4830763"/>
          </a:xfrm>
          <a:prstGeom prst="rect">
            <a:avLst/>
          </a:prstGeom>
        </p:spPr>
        <p:txBody>
          <a:bodyPr lIns="0" tIns="0" rIns="0" bIns="0"/>
          <a:lstStyle>
            <a:lvl1pPr>
              <a:lnSpc>
                <a:spcPct val="100000"/>
              </a:lnSpc>
              <a:buSzPct val="100000"/>
              <a:buFont typeface="Wingdings 2" pitchFamily="18" charset="2"/>
              <a:buChar char=""/>
              <a:defRPr sz="2400"/>
            </a:lvl1pPr>
            <a:lvl2pPr marL="569913" indent="-284163">
              <a:lnSpc>
                <a:spcPct val="100000"/>
              </a:lnSpc>
              <a:buSzPct val="100000"/>
              <a:buFont typeface="Wingdings 2" pitchFamily="18" charset="2"/>
              <a:buChar char=""/>
              <a:defRPr sz="2200"/>
            </a:lvl2pPr>
            <a:lvl3pPr marL="855663" indent="-284163">
              <a:lnSpc>
                <a:spcPct val="100000"/>
              </a:lnSpc>
              <a:buSzPct val="100000"/>
              <a:buFont typeface="Wingdings 2" pitchFamily="18" charset="2"/>
              <a:buChar char=""/>
              <a:defRPr sz="2000"/>
            </a:lvl3pPr>
            <a:lvl4pPr marL="1085850" indent="-230188">
              <a:lnSpc>
                <a:spcPct val="100000"/>
              </a:lnSpc>
              <a:buSzPct val="100000"/>
              <a:buFont typeface="Wingdings 2" pitchFamily="18" charset="2"/>
              <a:buChar char=""/>
              <a:defRPr sz="1800"/>
            </a:lvl4pPr>
            <a:lvl5pPr marL="1312863" indent="-227013">
              <a:lnSpc>
                <a:spcPct val="100000"/>
              </a:lnSpc>
              <a:buSzPct val="100000"/>
              <a:buFont typeface="Wingdings 2" pitchFamily="18" charset="2"/>
              <a:buChar cha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094762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0175"/>
            <a:ext cx="8229600" cy="860425"/>
          </a:xfrm>
          <a:prstGeom prst="rect">
            <a:avLst/>
          </a:prstGeom>
        </p:spPr>
        <p:txBody>
          <a:bodyPr/>
          <a:lstStyle>
            <a:lvl1pPr>
              <a:defRPr sz="2800"/>
            </a:lvl1pPr>
          </a:lstStyle>
          <a:p>
            <a:r>
              <a:rPr lang="en-US" smtClean="0"/>
              <a:t>Click to edit Master title style</a:t>
            </a:r>
            <a:endParaRPr lang="en-US" dirty="0"/>
          </a:p>
        </p:txBody>
      </p:sp>
      <p:sp>
        <p:nvSpPr>
          <p:cNvPr id="6" name="Text Placeholder 2"/>
          <p:cNvSpPr>
            <a:spLocks noGrp="1"/>
          </p:cNvSpPr>
          <p:nvPr>
            <p:ph type="body" sz="half" idx="1"/>
          </p:nvPr>
        </p:nvSpPr>
        <p:spPr>
          <a:xfrm>
            <a:off x="457200" y="1295400"/>
            <a:ext cx="4038600" cy="4830763"/>
          </a:xfrm>
          <a:prstGeom prst="rect">
            <a:avLst/>
          </a:prstGeom>
        </p:spPr>
        <p:txBody>
          <a:bodyPr lIns="0" tIns="0" rIns="0" bIns="0"/>
          <a:lstStyle>
            <a:lvl1pPr>
              <a:lnSpc>
                <a:spcPct val="100000"/>
              </a:lnSpc>
              <a:buSzPct val="100000"/>
              <a:buFont typeface="Wingdings 2" pitchFamily="18" charset="2"/>
              <a:buChar char=""/>
              <a:defRPr sz="2400"/>
            </a:lvl1pPr>
            <a:lvl2pPr marL="569913" indent="-284163">
              <a:lnSpc>
                <a:spcPct val="100000"/>
              </a:lnSpc>
              <a:buSzPct val="100000"/>
              <a:buFont typeface="Wingdings 2" pitchFamily="18" charset="2"/>
              <a:buChar char=""/>
              <a:defRPr sz="2200"/>
            </a:lvl2pPr>
            <a:lvl3pPr marL="855663" indent="-284163">
              <a:lnSpc>
                <a:spcPct val="100000"/>
              </a:lnSpc>
              <a:buSzPct val="100000"/>
              <a:buFont typeface="Wingdings 2" pitchFamily="18" charset="2"/>
              <a:buChar char=""/>
              <a:defRPr sz="2000"/>
            </a:lvl3pPr>
            <a:lvl4pPr marL="1085850" indent="-230188">
              <a:lnSpc>
                <a:spcPct val="100000"/>
              </a:lnSpc>
              <a:buSzPct val="100000"/>
              <a:buFont typeface="Wingdings 2" pitchFamily="18" charset="2"/>
              <a:buChar char=""/>
              <a:defRPr sz="1800"/>
            </a:lvl4pPr>
            <a:lvl5pPr marL="1312863" indent="-227013">
              <a:lnSpc>
                <a:spcPct val="100000"/>
              </a:lnSpc>
              <a:buSzPct val="100000"/>
              <a:buFont typeface="Wingdings 2" pitchFamily="18" charset="2"/>
              <a:buChar cha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2"/>
          <p:cNvSpPr>
            <a:spLocks noGrp="1"/>
          </p:cNvSpPr>
          <p:nvPr>
            <p:ph sz="quarter" idx="10"/>
          </p:nvPr>
        </p:nvSpPr>
        <p:spPr>
          <a:xfrm>
            <a:off x="4648200" y="1295400"/>
            <a:ext cx="4038600" cy="2362200"/>
          </a:xfrm>
          <a:prstGeom prst="rect">
            <a:avLst/>
          </a:prstGeom>
        </p:spPr>
        <p:txBody>
          <a:bodyPr lIns="0" tIns="0" rIns="0" bIns="0"/>
          <a:lstStyle>
            <a:lvl1pPr marL="231775" indent="-231775">
              <a:lnSpc>
                <a:spcPct val="100000"/>
              </a:lnSpc>
              <a:buSzPct val="100000"/>
              <a:buFont typeface="Wingdings 2" pitchFamily="18" charset="2"/>
              <a:buChar char=""/>
              <a:defRPr sz="2000"/>
            </a:lvl1pPr>
            <a:lvl2pPr marL="457200" indent="-225425">
              <a:lnSpc>
                <a:spcPct val="100000"/>
              </a:lnSpc>
              <a:buSzPct val="100000"/>
              <a:buFont typeface="Wingdings 2" pitchFamily="18" charset="2"/>
              <a:buChar char=""/>
              <a:defRPr sz="1800"/>
            </a:lvl2pPr>
            <a:lvl3pPr marL="688975" indent="-231775">
              <a:lnSpc>
                <a:spcPct val="100000"/>
              </a:lnSpc>
              <a:buSzPct val="100000"/>
              <a:buFont typeface="Wingdings 2" pitchFamily="18" charset="2"/>
              <a:buChar char=""/>
              <a:defRPr sz="1600"/>
            </a:lvl3pPr>
            <a:lvl4pPr marL="914400" indent="-225425">
              <a:lnSpc>
                <a:spcPct val="100000"/>
              </a:lnSpc>
              <a:buSzPct val="100000"/>
              <a:buFont typeface="Wingdings 2" pitchFamily="18" charset="2"/>
              <a:buChar char=""/>
              <a:defRPr sz="1600"/>
            </a:lvl4pPr>
            <a:lvl5pPr marL="1146175" indent="-231775">
              <a:buSzPct val="100000"/>
              <a:buFont typeface="Wingdings 2" pitchFamily="18" charset="2"/>
              <a:buChar char=""/>
              <a:defRPr sz="1600"/>
            </a:lvl5pPr>
          </a:lstStyle>
          <a:p>
            <a:pPr lvl="0"/>
            <a:r>
              <a:rPr lang="en-US" smtClean="0"/>
              <a:t>Click to edit Master text styles</a:t>
            </a:r>
          </a:p>
          <a:p>
            <a:pPr lvl="1"/>
            <a:r>
              <a:rPr lang="en-US" smtClean="0"/>
              <a:t>Second level</a:t>
            </a:r>
          </a:p>
          <a:p>
            <a:pPr lvl="2"/>
            <a:r>
              <a:rPr lang="en-US" smtClean="0"/>
              <a:t>Third level</a:t>
            </a:r>
          </a:p>
        </p:txBody>
      </p:sp>
      <p:sp>
        <p:nvSpPr>
          <p:cNvPr id="8" name="Content Placeholder 2"/>
          <p:cNvSpPr>
            <a:spLocks noGrp="1"/>
          </p:cNvSpPr>
          <p:nvPr>
            <p:ph sz="quarter" idx="12"/>
          </p:nvPr>
        </p:nvSpPr>
        <p:spPr>
          <a:xfrm>
            <a:off x="4648200" y="3810000"/>
            <a:ext cx="4038600" cy="2362200"/>
          </a:xfrm>
          <a:prstGeom prst="rect">
            <a:avLst/>
          </a:prstGeom>
        </p:spPr>
        <p:txBody>
          <a:bodyPr lIns="0" tIns="0" rIns="0" bIns="0"/>
          <a:lstStyle>
            <a:lvl1pPr marL="231775" indent="-231775">
              <a:lnSpc>
                <a:spcPct val="100000"/>
              </a:lnSpc>
              <a:buSzPct val="100000"/>
              <a:buFont typeface="Wingdings 2" pitchFamily="18" charset="2"/>
              <a:buChar char=""/>
              <a:defRPr sz="2000"/>
            </a:lvl1pPr>
            <a:lvl2pPr marL="457200" indent="-225425">
              <a:lnSpc>
                <a:spcPct val="100000"/>
              </a:lnSpc>
              <a:buSzPct val="100000"/>
              <a:buFont typeface="Wingdings 2" pitchFamily="18" charset="2"/>
              <a:buChar char=""/>
              <a:defRPr sz="1800"/>
            </a:lvl2pPr>
            <a:lvl3pPr marL="688975" indent="-231775">
              <a:lnSpc>
                <a:spcPct val="100000"/>
              </a:lnSpc>
              <a:buSzPct val="100000"/>
              <a:buFont typeface="Wingdings 2" pitchFamily="18" charset="2"/>
              <a:buChar char=""/>
              <a:defRPr sz="1600"/>
            </a:lvl3pPr>
            <a:lvl4pPr marL="914400" indent="-225425">
              <a:lnSpc>
                <a:spcPct val="100000"/>
              </a:lnSpc>
              <a:buSzPct val="100000"/>
              <a:buFont typeface="Wingdings 2" pitchFamily="18" charset="2"/>
              <a:buChar char=""/>
              <a:defRPr sz="1600"/>
            </a:lvl4pPr>
            <a:lvl5pPr marL="1146175" indent="-231775">
              <a:buSzPct val="100000"/>
              <a:buFont typeface="Wingdings 2" pitchFamily="18" charset="2"/>
              <a:buChar char=""/>
              <a:defRPr sz="1600"/>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073701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0175"/>
            <a:ext cx="8229600" cy="860425"/>
          </a:xfrm>
          <a:prstGeom prst="rect">
            <a:avLst/>
          </a:prstGeom>
        </p:spPr>
        <p:txBody>
          <a:bodyPr/>
          <a:lstStyle>
            <a:lvl1pPr>
              <a:defRPr sz="2800"/>
            </a:lvl1pPr>
          </a:lstStyle>
          <a:p>
            <a:r>
              <a:rPr lang="en-US" smtClean="0"/>
              <a:t>Click to edit Master title style</a:t>
            </a:r>
            <a:endParaRPr lang="en-US"/>
          </a:p>
        </p:txBody>
      </p:sp>
      <p:sp>
        <p:nvSpPr>
          <p:cNvPr id="6" name="Content Placeholder 2"/>
          <p:cNvSpPr>
            <a:spLocks noGrp="1"/>
          </p:cNvSpPr>
          <p:nvPr>
            <p:ph sz="quarter" idx="1"/>
          </p:nvPr>
        </p:nvSpPr>
        <p:spPr>
          <a:xfrm>
            <a:off x="457200" y="1295400"/>
            <a:ext cx="4038600" cy="2362200"/>
          </a:xfrm>
          <a:prstGeom prst="rect">
            <a:avLst/>
          </a:prstGeom>
        </p:spPr>
        <p:txBody>
          <a:bodyPr lIns="0" tIns="0" rIns="0" bIns="0"/>
          <a:lstStyle>
            <a:lvl1pPr marL="231775" indent="-231775">
              <a:lnSpc>
                <a:spcPct val="100000"/>
              </a:lnSpc>
              <a:buSzPct val="100000"/>
              <a:buFont typeface="Wingdings 2" pitchFamily="18" charset="2"/>
              <a:buChar char=""/>
              <a:defRPr sz="2000"/>
            </a:lvl1pPr>
            <a:lvl2pPr marL="457200" indent="-225425">
              <a:lnSpc>
                <a:spcPct val="100000"/>
              </a:lnSpc>
              <a:buSzPct val="100000"/>
              <a:buFont typeface="Wingdings 2" pitchFamily="18" charset="2"/>
              <a:buChar char=""/>
              <a:defRPr sz="1800"/>
            </a:lvl2pPr>
            <a:lvl3pPr marL="688975" indent="-231775">
              <a:lnSpc>
                <a:spcPct val="100000"/>
              </a:lnSpc>
              <a:buSzPct val="100000"/>
              <a:buFont typeface="Wingdings 2" pitchFamily="18" charset="2"/>
              <a:buChar char=""/>
              <a:defRPr sz="1600"/>
            </a:lvl3pPr>
            <a:lvl4pPr marL="914400" indent="-225425">
              <a:lnSpc>
                <a:spcPct val="100000"/>
              </a:lnSpc>
              <a:buSzPct val="100000"/>
              <a:buFont typeface="Wingdings 2" pitchFamily="18" charset="2"/>
              <a:buChar char=""/>
              <a:defRPr sz="1600"/>
            </a:lvl4pPr>
            <a:lvl5pPr marL="1146175" indent="-231775">
              <a:buSzPct val="100000"/>
              <a:buFont typeface="Wingdings 2" pitchFamily="18" charset="2"/>
              <a:buChar char=""/>
              <a:defRPr sz="1600"/>
            </a:lvl5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2"/>
          <p:cNvSpPr>
            <a:spLocks noGrp="1"/>
          </p:cNvSpPr>
          <p:nvPr>
            <p:ph sz="quarter" idx="11"/>
          </p:nvPr>
        </p:nvSpPr>
        <p:spPr>
          <a:xfrm>
            <a:off x="457200" y="3810000"/>
            <a:ext cx="4038600" cy="2362200"/>
          </a:xfrm>
          <a:prstGeom prst="rect">
            <a:avLst/>
          </a:prstGeom>
        </p:spPr>
        <p:txBody>
          <a:bodyPr lIns="0" tIns="0" rIns="0" bIns="0"/>
          <a:lstStyle>
            <a:lvl1pPr marL="231775" indent="-231775">
              <a:lnSpc>
                <a:spcPct val="100000"/>
              </a:lnSpc>
              <a:buSzPct val="100000"/>
              <a:buFont typeface="Wingdings 2" pitchFamily="18" charset="2"/>
              <a:buChar char=""/>
              <a:defRPr sz="2000"/>
            </a:lvl1pPr>
            <a:lvl2pPr marL="457200" indent="-225425">
              <a:lnSpc>
                <a:spcPct val="100000"/>
              </a:lnSpc>
              <a:buSzPct val="100000"/>
              <a:buFont typeface="Wingdings 2" pitchFamily="18" charset="2"/>
              <a:buChar char=""/>
              <a:defRPr sz="1800"/>
            </a:lvl2pPr>
            <a:lvl3pPr marL="688975" indent="-231775">
              <a:lnSpc>
                <a:spcPct val="100000"/>
              </a:lnSpc>
              <a:buSzPct val="100000"/>
              <a:buFont typeface="Wingdings 2" pitchFamily="18" charset="2"/>
              <a:buChar char=""/>
              <a:defRPr sz="1600"/>
            </a:lvl3pPr>
            <a:lvl4pPr marL="914400" indent="-225425">
              <a:lnSpc>
                <a:spcPct val="100000"/>
              </a:lnSpc>
              <a:buSzPct val="100000"/>
              <a:buFont typeface="Wingdings 2" pitchFamily="18" charset="2"/>
              <a:buChar char=""/>
              <a:defRPr sz="1600"/>
            </a:lvl4pPr>
            <a:lvl5pPr marL="1146175" indent="-231775">
              <a:buSzPct val="100000"/>
              <a:buFont typeface="Wingdings 2" pitchFamily="18" charset="2"/>
              <a:buChar char=""/>
              <a:defRPr sz="1600"/>
            </a:lvl5pPr>
          </a:lstStyle>
          <a:p>
            <a:pPr lvl="0"/>
            <a:r>
              <a:rPr lang="en-US" smtClean="0"/>
              <a:t>Click to edit Master text styles</a:t>
            </a:r>
          </a:p>
          <a:p>
            <a:pPr lvl="1"/>
            <a:r>
              <a:rPr lang="en-US" smtClean="0"/>
              <a:t>Second level</a:t>
            </a:r>
          </a:p>
          <a:p>
            <a:pPr lvl="2"/>
            <a:r>
              <a:rPr lang="en-US" smtClean="0"/>
              <a:t>Third level</a:t>
            </a:r>
          </a:p>
        </p:txBody>
      </p:sp>
      <p:sp>
        <p:nvSpPr>
          <p:cNvPr id="8" name="Content Placeholder 3"/>
          <p:cNvSpPr>
            <a:spLocks noGrp="1"/>
          </p:cNvSpPr>
          <p:nvPr>
            <p:ph sz="half" idx="2"/>
          </p:nvPr>
        </p:nvSpPr>
        <p:spPr>
          <a:xfrm>
            <a:off x="4648200" y="1295400"/>
            <a:ext cx="4038600" cy="4830763"/>
          </a:xfrm>
          <a:prstGeom prst="rect">
            <a:avLst/>
          </a:prstGeom>
        </p:spPr>
        <p:txBody>
          <a:bodyPr lIns="0" tIns="0" rIns="0" bIns="0"/>
          <a:lstStyle>
            <a:lvl1pPr>
              <a:lnSpc>
                <a:spcPct val="100000"/>
              </a:lnSpc>
              <a:buSzPct val="100000"/>
              <a:buFont typeface="Wingdings 2" pitchFamily="18" charset="2"/>
              <a:buChar char=""/>
              <a:defRPr sz="2400"/>
            </a:lvl1pPr>
            <a:lvl2pPr marL="569913" indent="-284163">
              <a:lnSpc>
                <a:spcPct val="100000"/>
              </a:lnSpc>
              <a:buSzPct val="100000"/>
              <a:buFont typeface="Wingdings 2" pitchFamily="18" charset="2"/>
              <a:buChar char=""/>
              <a:defRPr/>
            </a:lvl2pPr>
            <a:lvl3pPr marL="801688" indent="-231775">
              <a:lnSpc>
                <a:spcPct val="100000"/>
              </a:lnSpc>
              <a:buSzPct val="100000"/>
              <a:buFont typeface="Wingdings 2" pitchFamily="18" charset="2"/>
              <a:buChar char=""/>
              <a:defRPr sz="2000"/>
            </a:lvl3pPr>
            <a:lvl4pPr marL="1027113" indent="-225425">
              <a:lnSpc>
                <a:spcPct val="100000"/>
              </a:lnSpc>
              <a:buSzPct val="100000"/>
              <a:buFont typeface="Wingdings 2" pitchFamily="18" charset="2"/>
              <a:buChar char=""/>
              <a:defRPr sz="1800"/>
            </a:lvl4pPr>
            <a:lvl5pPr marL="1258888" indent="-231775">
              <a:lnSpc>
                <a:spcPct val="100000"/>
              </a:lnSpc>
              <a:buSzPct val="100000"/>
              <a:buFont typeface="Wingdings 2" pitchFamily="18" charset="2"/>
              <a:buChar char=""/>
              <a:defRPr sz="1800"/>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83426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prstGeom prst="rect">
            <a:avLst/>
          </a:prstGeom>
        </p:spPr>
        <p:txBody>
          <a:bodyPr>
            <a:normAutofit/>
          </a:bodyPr>
          <a:lstStyle>
            <a:lvl1pPr algn="ctr">
              <a:defRPr sz="3200">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60296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Box 10"/>
          <p:cNvSpPr txBox="1">
            <a:spLocks noChangeArrowheads="1"/>
          </p:cNvSpPr>
          <p:nvPr userDrawn="1"/>
        </p:nvSpPr>
        <p:spPr bwMode="auto">
          <a:xfrm>
            <a:off x="7010400" y="6596063"/>
            <a:ext cx="1905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fontAlgn="base">
              <a:spcBef>
                <a:spcPct val="0"/>
              </a:spcBef>
              <a:spcAft>
                <a:spcPct val="0"/>
              </a:spcAft>
              <a:defRPr/>
            </a:pPr>
            <a:r>
              <a:rPr lang="en-US" sz="1100" b="1" dirty="0" smtClean="0">
                <a:solidFill>
                  <a:srgbClr val="FFFFFF"/>
                </a:solidFill>
                <a:latin typeface="Arial Narrow" pitchFamily="34" charset="0"/>
              </a:rPr>
              <a:t>Community Forum</a:t>
            </a:r>
          </a:p>
        </p:txBody>
      </p:sp>
      <p:sp>
        <p:nvSpPr>
          <p:cNvPr id="3" name="Content Placeholder 2"/>
          <p:cNvSpPr>
            <a:spLocks noGrp="1"/>
          </p:cNvSpPr>
          <p:nvPr>
            <p:ph idx="1"/>
          </p:nvPr>
        </p:nvSpPr>
        <p:spPr>
          <a:xfrm>
            <a:off x="457200" y="1298448"/>
            <a:ext cx="8229600" cy="4828032"/>
          </a:xfrm>
          <a:prstGeom prst="rect">
            <a:avLst/>
          </a:prstGeom>
        </p:spPr>
        <p:txBody>
          <a:bodyPr lIns="0" tIns="0" rIns="0" bIns="0"/>
          <a:lstStyle>
            <a:lvl1pPr marL="292608" indent="-292608">
              <a:lnSpc>
                <a:spcPct val="100000"/>
              </a:lnSpc>
              <a:spcBef>
                <a:spcPts val="1200"/>
              </a:spcBef>
              <a:buSzPct val="100000"/>
              <a:buFont typeface="Wingdings 2" pitchFamily="18" charset="2"/>
              <a:buChar char=""/>
              <a:defRPr sz="2400"/>
            </a:lvl1pPr>
            <a:lvl2pPr marL="694944" indent="-292608">
              <a:lnSpc>
                <a:spcPct val="100000"/>
              </a:lnSpc>
              <a:buSzPct val="100000"/>
              <a:buFont typeface="Times New Roman" pitchFamily="18" charset="0"/>
              <a:buChar char="─"/>
              <a:defRPr sz="2200"/>
            </a:lvl2pPr>
            <a:lvl3pPr marL="1097280" indent="-292608">
              <a:lnSpc>
                <a:spcPct val="100000"/>
              </a:lnSpc>
              <a:buSzPct val="100000"/>
              <a:buFont typeface="Wingdings 2" pitchFamily="18" charset="2"/>
              <a:buChar char=""/>
              <a:defRPr sz="2000" baseline="0"/>
            </a:lvl3pPr>
            <a:lvl4pPr marL="1499616" indent="-283464">
              <a:lnSpc>
                <a:spcPct val="100000"/>
              </a:lnSpc>
              <a:buSzPct val="100000"/>
              <a:buFont typeface="Wingdings 2" pitchFamily="18" charset="2"/>
              <a:buChar char=""/>
              <a:defRPr sz="2000"/>
            </a:lvl4pPr>
            <a:lvl5pPr marL="1499616" indent="-283464">
              <a:lnSpc>
                <a:spcPct val="100000"/>
              </a:lnSpc>
              <a:buSzPct val="100000"/>
              <a:buFont typeface="Wingdings 2" pitchFamily="18" charset="2"/>
              <a:buChar char=""/>
              <a:defRPr sz="2000"/>
            </a:lvl5pPr>
            <a:lvl6pPr>
              <a:buNone/>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itle 1"/>
          <p:cNvSpPr>
            <a:spLocks noGrp="1"/>
          </p:cNvSpPr>
          <p:nvPr>
            <p:ph type="title"/>
          </p:nvPr>
        </p:nvSpPr>
        <p:spPr>
          <a:xfrm>
            <a:off x="457200" y="130175"/>
            <a:ext cx="8229600" cy="860425"/>
          </a:xfrm>
          <a:prstGeom prst="rect">
            <a:avLst/>
          </a:prstGeom>
        </p:spPr>
        <p:txBody>
          <a:bodyPr anchor="b" anchorCtr="0"/>
          <a:lstStyle>
            <a:lvl1pPr>
              <a:defRPr sz="2800"/>
            </a:lvl1pPr>
          </a:lstStyle>
          <a:p>
            <a:r>
              <a:rPr lang="en-US" dirty="0" smtClean="0"/>
              <a:t>Click to edit Master title style</a:t>
            </a:r>
            <a:endParaRPr lang="en-US" dirty="0"/>
          </a:p>
        </p:txBody>
      </p:sp>
    </p:spTree>
    <p:extLst>
      <p:ext uri="{BB962C8B-B14F-4D97-AF65-F5344CB8AC3E}">
        <p14:creationId xmlns:p14="http://schemas.microsoft.com/office/powerpoint/2010/main" val="131065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3400" b="1" cap="none">
                <a:latin typeface="Verdana"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17936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4" name="Straight Connector 4"/>
          <p:cNvCxnSpPr>
            <a:cxnSpLocks noChangeShapeType="1"/>
          </p:cNvCxnSpPr>
          <p:nvPr/>
        </p:nvCxnSpPr>
        <p:spPr bwMode="auto">
          <a:xfrm>
            <a:off x="703263" y="3059113"/>
            <a:ext cx="7715250" cy="0"/>
          </a:xfrm>
          <a:prstGeom prst="line">
            <a:avLst/>
          </a:prstGeom>
          <a:noFill/>
          <a:ln w="25400" algn="ctr">
            <a:solidFill>
              <a:srgbClr val="820000"/>
            </a:solidFill>
            <a:round/>
            <a:headEnd/>
            <a:tailEnd/>
          </a:ln>
          <a:extLst>
            <a:ext uri="{909E8E84-426E-40dd-AFC4-6F175D3DCCD1}">
              <a14:hiddenFill xmlns:a14="http://schemas.microsoft.com/office/drawing/2010/main">
                <a:noFill/>
              </a14:hiddenFill>
            </a:ext>
          </a:extLst>
        </p:spPr>
      </p:cxnSp>
      <p:pic>
        <p:nvPicPr>
          <p:cNvPr id="5" name="Picture 5" descr="EHC-logo-reversed-color.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62200" y="5105400"/>
            <a:ext cx="35814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
          <p:cNvSpPr txBox="1">
            <a:spLocks noChangeArrowheads="1"/>
          </p:cNvSpPr>
          <p:nvPr userDrawn="1"/>
        </p:nvSpPr>
        <p:spPr bwMode="auto">
          <a:xfrm>
            <a:off x="3733800" y="5638800"/>
            <a:ext cx="1676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fontAlgn="base">
              <a:spcBef>
                <a:spcPct val="0"/>
              </a:spcBef>
              <a:spcAft>
                <a:spcPct val="0"/>
              </a:spcAft>
              <a:defRPr/>
            </a:pPr>
            <a:r>
              <a:rPr lang="en-US" sz="1600" b="1" dirty="0" smtClean="0">
                <a:solidFill>
                  <a:srgbClr val="FFFFFF"/>
                </a:solidFill>
                <a:latin typeface="Arial Narrow" pitchFamily="34" charset="0"/>
              </a:rPr>
              <a:t>Community Forum</a:t>
            </a:r>
          </a:p>
        </p:txBody>
      </p:sp>
      <p:sp>
        <p:nvSpPr>
          <p:cNvPr id="2" name="Title 1"/>
          <p:cNvSpPr>
            <a:spLocks noGrp="1"/>
          </p:cNvSpPr>
          <p:nvPr>
            <p:ph type="ctrTitle"/>
          </p:nvPr>
        </p:nvSpPr>
        <p:spPr>
          <a:xfrm>
            <a:off x="685800" y="1444625"/>
            <a:ext cx="7733805" cy="1565050"/>
          </a:xfrm>
          <a:prstGeom prst="rect">
            <a:avLst/>
          </a:prstGeom>
          <a:effectLst/>
        </p:spPr>
        <p:txBody>
          <a:bodyPr/>
          <a:lstStyle>
            <a:lvl1pPr algn="ctr">
              <a:defRPr sz="32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799" y="3112477"/>
            <a:ext cx="7733805" cy="1840523"/>
          </a:xfrm>
          <a:prstGeom prst="rect">
            <a:avLst/>
          </a:prstGeom>
        </p:spPr>
        <p:txBody>
          <a:bodyPr lIns="0" tIns="0" rIns="0" bIns="0"/>
          <a:lstStyle>
            <a:lvl1pPr marL="0" indent="0" algn="ctr">
              <a:buNone/>
              <a:defRPr sz="20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extLst>
      <p:ext uri="{BB962C8B-B14F-4D97-AF65-F5344CB8AC3E}">
        <p14:creationId xmlns:p14="http://schemas.microsoft.com/office/powerpoint/2010/main" val="4132124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Box 10"/>
          <p:cNvSpPr txBox="1">
            <a:spLocks noChangeArrowheads="1"/>
          </p:cNvSpPr>
          <p:nvPr userDrawn="1"/>
        </p:nvSpPr>
        <p:spPr bwMode="auto">
          <a:xfrm>
            <a:off x="7010400" y="6596063"/>
            <a:ext cx="1905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fontAlgn="base">
              <a:spcBef>
                <a:spcPct val="0"/>
              </a:spcBef>
              <a:spcAft>
                <a:spcPct val="0"/>
              </a:spcAft>
              <a:defRPr/>
            </a:pPr>
            <a:r>
              <a:rPr lang="en-US" sz="1100" b="1" dirty="0" smtClean="0">
                <a:solidFill>
                  <a:srgbClr val="FFFFFF"/>
                </a:solidFill>
                <a:latin typeface="Arial Narrow" pitchFamily="34" charset="0"/>
              </a:rPr>
              <a:t>Community Forum</a:t>
            </a:r>
          </a:p>
        </p:txBody>
      </p:sp>
      <p:sp>
        <p:nvSpPr>
          <p:cNvPr id="3" name="Content Placeholder 2"/>
          <p:cNvSpPr>
            <a:spLocks noGrp="1"/>
          </p:cNvSpPr>
          <p:nvPr>
            <p:ph idx="1"/>
          </p:nvPr>
        </p:nvSpPr>
        <p:spPr>
          <a:xfrm>
            <a:off x="457200" y="1298448"/>
            <a:ext cx="8229600" cy="4828032"/>
          </a:xfrm>
          <a:prstGeom prst="rect">
            <a:avLst/>
          </a:prstGeom>
        </p:spPr>
        <p:txBody>
          <a:bodyPr lIns="0" tIns="0" rIns="0" bIns="0"/>
          <a:lstStyle>
            <a:lvl1pPr marL="292608" indent="-292608">
              <a:lnSpc>
                <a:spcPct val="100000"/>
              </a:lnSpc>
              <a:spcBef>
                <a:spcPts val="1200"/>
              </a:spcBef>
              <a:buSzPct val="100000"/>
              <a:buFont typeface="Wingdings 2" pitchFamily="18" charset="2"/>
              <a:buChar char=""/>
              <a:defRPr sz="2400"/>
            </a:lvl1pPr>
            <a:lvl2pPr marL="694944" indent="-292608">
              <a:lnSpc>
                <a:spcPct val="100000"/>
              </a:lnSpc>
              <a:buSzPct val="100000"/>
              <a:buFont typeface="Times New Roman" pitchFamily="18" charset="0"/>
              <a:buChar char="─"/>
              <a:defRPr sz="2200"/>
            </a:lvl2pPr>
            <a:lvl3pPr marL="1097280" indent="-292608">
              <a:lnSpc>
                <a:spcPct val="100000"/>
              </a:lnSpc>
              <a:buSzPct val="100000"/>
              <a:buFont typeface="Wingdings 2" pitchFamily="18" charset="2"/>
              <a:buChar char=""/>
              <a:defRPr sz="2000" baseline="0"/>
            </a:lvl3pPr>
            <a:lvl4pPr marL="1499616" indent="-283464">
              <a:lnSpc>
                <a:spcPct val="100000"/>
              </a:lnSpc>
              <a:buSzPct val="100000"/>
              <a:buFont typeface="Wingdings 2" pitchFamily="18" charset="2"/>
              <a:buChar char=""/>
              <a:defRPr sz="2000"/>
            </a:lvl4pPr>
            <a:lvl5pPr marL="1499616" indent="-283464">
              <a:lnSpc>
                <a:spcPct val="100000"/>
              </a:lnSpc>
              <a:buSzPct val="100000"/>
              <a:buFont typeface="Wingdings 2" pitchFamily="18" charset="2"/>
              <a:buChar char=""/>
              <a:defRPr sz="2000"/>
            </a:lvl5pPr>
            <a:lvl6pPr>
              <a:buNone/>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itle 1"/>
          <p:cNvSpPr>
            <a:spLocks noGrp="1"/>
          </p:cNvSpPr>
          <p:nvPr>
            <p:ph type="title"/>
          </p:nvPr>
        </p:nvSpPr>
        <p:spPr>
          <a:xfrm>
            <a:off x="457200" y="130175"/>
            <a:ext cx="8229600" cy="860425"/>
          </a:xfrm>
          <a:prstGeom prst="rect">
            <a:avLst/>
          </a:prstGeom>
        </p:spPr>
        <p:txBody>
          <a:bodyPr anchor="b" anchorCtr="0"/>
          <a:lstStyle>
            <a:lvl1pPr>
              <a:defRPr sz="2800"/>
            </a:lvl1pPr>
          </a:lstStyle>
          <a:p>
            <a:r>
              <a:rPr lang="en-US" dirty="0" smtClean="0"/>
              <a:t>Click to edit Master title style</a:t>
            </a:r>
            <a:endParaRPr lang="en-US" dirty="0"/>
          </a:p>
        </p:txBody>
      </p:sp>
    </p:spTree>
    <p:extLst>
      <p:ext uri="{BB962C8B-B14F-4D97-AF65-F5344CB8AC3E}">
        <p14:creationId xmlns:p14="http://schemas.microsoft.com/office/powerpoint/2010/main" val="8610646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2-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30175"/>
            <a:ext cx="8229600" cy="860425"/>
          </a:xfrm>
          <a:prstGeom prst="rect">
            <a:avLst/>
          </a:prstGeom>
        </p:spPr>
        <p:txBody>
          <a:bodyPr/>
          <a:lstStyle>
            <a:lvl1pPr>
              <a:defRPr sz="2800"/>
            </a:lvl1pPr>
          </a:lstStyle>
          <a:p>
            <a:r>
              <a:rPr lang="en-US" smtClean="0"/>
              <a:t>Click to edit Master title style</a:t>
            </a:r>
            <a:endParaRPr lang="en-US"/>
          </a:p>
        </p:txBody>
      </p:sp>
      <p:sp>
        <p:nvSpPr>
          <p:cNvPr id="3" name="Text Placeholder 2"/>
          <p:cNvSpPr>
            <a:spLocks noGrp="1"/>
          </p:cNvSpPr>
          <p:nvPr>
            <p:ph type="body" sz="half" idx="1"/>
          </p:nvPr>
        </p:nvSpPr>
        <p:spPr>
          <a:xfrm>
            <a:off x="457200" y="1295400"/>
            <a:ext cx="4038600" cy="4830763"/>
          </a:xfrm>
          <a:prstGeom prst="rect">
            <a:avLst/>
          </a:prstGeom>
        </p:spPr>
        <p:txBody>
          <a:bodyPr lIns="0" tIns="0" rIns="0" bIns="0"/>
          <a:lstStyle>
            <a:lvl1pPr>
              <a:lnSpc>
                <a:spcPct val="100000"/>
              </a:lnSpc>
              <a:buSzPct val="100000"/>
              <a:buFont typeface="Wingdings 2" pitchFamily="18" charset="2"/>
              <a:buChar char=""/>
              <a:defRPr sz="2400"/>
            </a:lvl1pPr>
            <a:lvl2pPr marL="569913" indent="-284163">
              <a:lnSpc>
                <a:spcPct val="100000"/>
              </a:lnSpc>
              <a:buSzPct val="100000"/>
              <a:buFont typeface="Wingdings 2" pitchFamily="18" charset="2"/>
              <a:buChar char=""/>
              <a:defRPr sz="2200"/>
            </a:lvl2pPr>
            <a:lvl3pPr marL="855663" indent="-284163">
              <a:lnSpc>
                <a:spcPct val="100000"/>
              </a:lnSpc>
              <a:buSzPct val="100000"/>
              <a:buFont typeface="Wingdings 2" pitchFamily="18" charset="2"/>
              <a:buChar char=""/>
              <a:defRPr sz="2000"/>
            </a:lvl3pPr>
            <a:lvl4pPr marL="1085850" indent="-230188">
              <a:lnSpc>
                <a:spcPct val="100000"/>
              </a:lnSpc>
              <a:buSzPct val="100000"/>
              <a:buFont typeface="Wingdings 2" pitchFamily="18" charset="2"/>
              <a:buChar char=""/>
              <a:defRPr sz="1800"/>
            </a:lvl4pPr>
            <a:lvl5pPr marL="1312863" indent="-227013">
              <a:lnSpc>
                <a:spcPct val="100000"/>
              </a:lnSpc>
              <a:buSzPct val="100000"/>
              <a:buFont typeface="Wingdings 2" pitchFamily="18" charset="2"/>
              <a:buChar cha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5" name="Text Placeholder 2"/>
          <p:cNvSpPr>
            <a:spLocks noGrp="1"/>
          </p:cNvSpPr>
          <p:nvPr>
            <p:ph type="body" sz="half" idx="10"/>
          </p:nvPr>
        </p:nvSpPr>
        <p:spPr>
          <a:xfrm>
            <a:off x="4648200" y="1295400"/>
            <a:ext cx="4038600" cy="4830763"/>
          </a:xfrm>
          <a:prstGeom prst="rect">
            <a:avLst/>
          </a:prstGeom>
        </p:spPr>
        <p:txBody>
          <a:bodyPr lIns="0" tIns="0" rIns="0" bIns="0"/>
          <a:lstStyle>
            <a:lvl1pPr>
              <a:lnSpc>
                <a:spcPct val="100000"/>
              </a:lnSpc>
              <a:buSzPct val="100000"/>
              <a:buFont typeface="Wingdings 2" pitchFamily="18" charset="2"/>
              <a:buChar char=""/>
              <a:defRPr sz="2400"/>
            </a:lvl1pPr>
            <a:lvl2pPr marL="569913" indent="-284163">
              <a:lnSpc>
                <a:spcPct val="100000"/>
              </a:lnSpc>
              <a:buSzPct val="100000"/>
              <a:buFont typeface="Wingdings 2" pitchFamily="18" charset="2"/>
              <a:buChar char=""/>
              <a:defRPr sz="2200"/>
            </a:lvl2pPr>
            <a:lvl3pPr marL="855663" indent="-284163">
              <a:lnSpc>
                <a:spcPct val="100000"/>
              </a:lnSpc>
              <a:buSzPct val="100000"/>
              <a:buFont typeface="Wingdings 2" pitchFamily="18" charset="2"/>
              <a:buChar char=""/>
              <a:defRPr sz="2000"/>
            </a:lvl3pPr>
            <a:lvl4pPr marL="1085850" indent="-230188">
              <a:lnSpc>
                <a:spcPct val="100000"/>
              </a:lnSpc>
              <a:buSzPct val="100000"/>
              <a:buFont typeface="Wingdings 2" pitchFamily="18" charset="2"/>
              <a:buChar char=""/>
              <a:defRPr sz="1800"/>
            </a:lvl4pPr>
            <a:lvl5pPr marL="1312863" indent="-227013">
              <a:lnSpc>
                <a:spcPct val="100000"/>
              </a:lnSpc>
              <a:buSzPct val="100000"/>
              <a:buFont typeface="Wingdings 2" pitchFamily="18" charset="2"/>
              <a:buChar cha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693658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6124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130175"/>
            <a:ext cx="8229600" cy="860425"/>
          </a:xfrm>
          <a:prstGeom prst="rect">
            <a:avLst/>
          </a:prstGeom>
        </p:spPr>
        <p:txBody>
          <a:bodyPr/>
          <a:lstStyle>
            <a:lvl1pPr>
              <a:defRPr sz="2800"/>
            </a:lvl1pPr>
          </a:lstStyle>
          <a:p>
            <a:r>
              <a:rPr lang="en-US" smtClean="0"/>
              <a:t>Click to edit Master title style</a:t>
            </a:r>
            <a:endParaRPr lang="en-US"/>
          </a:p>
        </p:txBody>
      </p:sp>
    </p:spTree>
    <p:extLst>
      <p:ext uri="{BB962C8B-B14F-4D97-AF65-F5344CB8AC3E}">
        <p14:creationId xmlns:p14="http://schemas.microsoft.com/office/powerpoint/2010/main" val="23096850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30175"/>
            <a:ext cx="8229600" cy="860425"/>
          </a:xfrm>
          <a:prstGeom prst="rect">
            <a:avLst/>
          </a:prstGeom>
        </p:spPr>
        <p:txBody>
          <a:bodyPr/>
          <a:lstStyle>
            <a:lvl1pPr>
              <a:defRPr sz="2800"/>
            </a:lvl1pPr>
          </a:lstStyle>
          <a:p>
            <a:r>
              <a:rPr lang="en-US" smtClean="0"/>
              <a:t>Click to edit Master title style</a:t>
            </a:r>
            <a:endParaRPr lang="en-US"/>
          </a:p>
        </p:txBody>
      </p:sp>
      <p:sp>
        <p:nvSpPr>
          <p:cNvPr id="3" name="Chart Placeholder 2"/>
          <p:cNvSpPr>
            <a:spLocks noGrp="1"/>
          </p:cNvSpPr>
          <p:nvPr>
            <p:ph type="chart" idx="1"/>
          </p:nvPr>
        </p:nvSpPr>
        <p:spPr>
          <a:xfrm>
            <a:off x="457200" y="1295400"/>
            <a:ext cx="8229600" cy="4830763"/>
          </a:xfrm>
          <a:prstGeom prst="rect">
            <a:avLst/>
          </a:prstGeom>
        </p:spPr>
        <p:txBody>
          <a:bodyPr lIns="0" tIns="0" rIns="0" bIns="0"/>
          <a:lstStyle/>
          <a:p>
            <a:pPr lvl="0"/>
            <a:r>
              <a:rPr lang="en-US" noProof="0" dirty="0" smtClean="0"/>
              <a:t>Click icon to add chart</a:t>
            </a:r>
            <a:endParaRPr lang="en-US" noProof="0" dirty="0"/>
          </a:p>
        </p:txBody>
      </p:sp>
    </p:spTree>
    <p:extLst>
      <p:ext uri="{BB962C8B-B14F-4D97-AF65-F5344CB8AC3E}">
        <p14:creationId xmlns:p14="http://schemas.microsoft.com/office/powerpoint/2010/main" val="32884431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30175"/>
            <a:ext cx="8229600" cy="860425"/>
          </a:xfrm>
          <a:prstGeom prst="rect">
            <a:avLst/>
          </a:prstGeom>
        </p:spPr>
        <p:txBody>
          <a:bodyPr/>
          <a:lstStyle>
            <a:lvl1pPr>
              <a:defRPr sz="2800"/>
            </a:lvl1pPr>
          </a:lstStyle>
          <a:p>
            <a:r>
              <a:rPr lang="en-US" smtClean="0"/>
              <a:t>Click to edit Master title style</a:t>
            </a:r>
            <a:endParaRPr lang="en-US"/>
          </a:p>
        </p:txBody>
      </p:sp>
      <p:sp>
        <p:nvSpPr>
          <p:cNvPr id="3" name="Chart Placeholder 2"/>
          <p:cNvSpPr>
            <a:spLocks noGrp="1"/>
          </p:cNvSpPr>
          <p:nvPr>
            <p:ph type="chart" sz="half" idx="1"/>
          </p:nvPr>
        </p:nvSpPr>
        <p:spPr>
          <a:xfrm>
            <a:off x="457200" y="1295400"/>
            <a:ext cx="4038600" cy="4830763"/>
          </a:xfrm>
          <a:prstGeom prst="rect">
            <a:avLst/>
          </a:prstGeom>
        </p:spPr>
        <p:txBody>
          <a:bodyPr/>
          <a:lstStyle/>
          <a:p>
            <a:pPr lvl="0"/>
            <a:r>
              <a:rPr lang="en-US" noProof="0" dirty="0" smtClean="0"/>
              <a:t>Click icon to add chart</a:t>
            </a:r>
            <a:endParaRPr lang="en-US" noProof="0" dirty="0"/>
          </a:p>
        </p:txBody>
      </p:sp>
      <p:sp>
        <p:nvSpPr>
          <p:cNvPr id="6" name="Text Placeholder 2"/>
          <p:cNvSpPr>
            <a:spLocks noGrp="1"/>
          </p:cNvSpPr>
          <p:nvPr>
            <p:ph type="body" sz="half" idx="10"/>
          </p:nvPr>
        </p:nvSpPr>
        <p:spPr>
          <a:xfrm>
            <a:off x="4648200" y="1295400"/>
            <a:ext cx="4038600" cy="4830763"/>
          </a:xfrm>
          <a:prstGeom prst="rect">
            <a:avLst/>
          </a:prstGeom>
        </p:spPr>
        <p:txBody>
          <a:bodyPr lIns="0" tIns="0" rIns="0" bIns="0"/>
          <a:lstStyle>
            <a:lvl1pPr>
              <a:lnSpc>
                <a:spcPct val="100000"/>
              </a:lnSpc>
              <a:buSzPct val="100000"/>
              <a:buFont typeface="Wingdings 2" pitchFamily="18" charset="2"/>
              <a:buChar char=""/>
              <a:defRPr sz="2400"/>
            </a:lvl1pPr>
            <a:lvl2pPr marL="569913" indent="-284163">
              <a:lnSpc>
                <a:spcPct val="100000"/>
              </a:lnSpc>
              <a:buSzPct val="100000"/>
              <a:buFont typeface="Wingdings 2" pitchFamily="18" charset="2"/>
              <a:buChar char=""/>
              <a:defRPr sz="2200"/>
            </a:lvl2pPr>
            <a:lvl3pPr marL="855663" indent="-284163">
              <a:lnSpc>
                <a:spcPct val="100000"/>
              </a:lnSpc>
              <a:buSzPct val="100000"/>
              <a:buFont typeface="Wingdings 2" pitchFamily="18" charset="2"/>
              <a:buChar char=""/>
              <a:defRPr sz="2000"/>
            </a:lvl3pPr>
            <a:lvl4pPr marL="1085850" indent="-230188">
              <a:lnSpc>
                <a:spcPct val="100000"/>
              </a:lnSpc>
              <a:buSzPct val="100000"/>
              <a:buFont typeface="Wingdings 2" pitchFamily="18" charset="2"/>
              <a:buNone/>
              <a:defRPr sz="1800"/>
            </a:lvl4pPr>
            <a:lvl5pPr marL="1312863" indent="-227013">
              <a:lnSpc>
                <a:spcPct val="100000"/>
              </a:lnSpc>
              <a:buSzPct val="100000"/>
              <a:buFont typeface="Wingdings 2" pitchFamily="18" charset="2"/>
              <a:buChar cha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7241698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30175"/>
            <a:ext cx="8229600" cy="860425"/>
          </a:xfrm>
          <a:prstGeom prst="rect">
            <a:avLst/>
          </a:prstGeom>
        </p:spPr>
        <p:txBody>
          <a:bodyPr/>
          <a:lstStyle>
            <a:lvl1pPr>
              <a:defRPr sz="2800"/>
            </a:lvl1pPr>
          </a:lstStyle>
          <a:p>
            <a:r>
              <a:rPr lang="en-US" smtClean="0"/>
              <a:t>Click to edit Master title style</a:t>
            </a:r>
            <a:endParaRPr lang="en-US"/>
          </a:p>
        </p:txBody>
      </p:sp>
      <p:sp>
        <p:nvSpPr>
          <p:cNvPr id="3" name="ClipArt Placeholder 2"/>
          <p:cNvSpPr>
            <a:spLocks noGrp="1"/>
          </p:cNvSpPr>
          <p:nvPr>
            <p:ph type="clipArt" sz="half" idx="1"/>
          </p:nvPr>
        </p:nvSpPr>
        <p:spPr>
          <a:xfrm>
            <a:off x="457200" y="1295400"/>
            <a:ext cx="4038600" cy="4830763"/>
          </a:xfrm>
          <a:prstGeom prst="rect">
            <a:avLst/>
          </a:prstGeom>
        </p:spPr>
        <p:txBody>
          <a:bodyPr/>
          <a:lstStyle/>
          <a:p>
            <a:pPr lvl="0"/>
            <a:r>
              <a:rPr lang="en-US" noProof="0" dirty="0" smtClean="0"/>
              <a:t>Click icon to add clip art</a:t>
            </a:r>
            <a:endParaRPr lang="en-US" noProof="0" dirty="0"/>
          </a:p>
        </p:txBody>
      </p:sp>
      <p:sp>
        <p:nvSpPr>
          <p:cNvPr id="6" name="Text Placeholder 2"/>
          <p:cNvSpPr>
            <a:spLocks noGrp="1"/>
          </p:cNvSpPr>
          <p:nvPr>
            <p:ph type="body" sz="half" idx="10"/>
          </p:nvPr>
        </p:nvSpPr>
        <p:spPr>
          <a:xfrm>
            <a:off x="4648200" y="1295400"/>
            <a:ext cx="4038600" cy="4830763"/>
          </a:xfrm>
          <a:prstGeom prst="rect">
            <a:avLst/>
          </a:prstGeom>
        </p:spPr>
        <p:txBody>
          <a:bodyPr lIns="0" tIns="0" rIns="0" bIns="0"/>
          <a:lstStyle>
            <a:lvl1pPr>
              <a:lnSpc>
                <a:spcPct val="100000"/>
              </a:lnSpc>
              <a:buSzPct val="100000"/>
              <a:buFont typeface="Wingdings 2" pitchFamily="18" charset="2"/>
              <a:buChar char=""/>
              <a:defRPr sz="2400"/>
            </a:lvl1pPr>
            <a:lvl2pPr marL="569913" indent="-284163">
              <a:lnSpc>
                <a:spcPct val="100000"/>
              </a:lnSpc>
              <a:buSzPct val="100000"/>
              <a:buFont typeface="Wingdings 2" pitchFamily="18" charset="2"/>
              <a:buChar char=""/>
              <a:defRPr sz="2200"/>
            </a:lvl2pPr>
            <a:lvl3pPr marL="855663" indent="-284163">
              <a:lnSpc>
                <a:spcPct val="100000"/>
              </a:lnSpc>
              <a:buSzPct val="100000"/>
              <a:buFont typeface="Wingdings 2" pitchFamily="18" charset="2"/>
              <a:buChar char=""/>
              <a:defRPr sz="2000"/>
            </a:lvl3pPr>
            <a:lvl4pPr marL="1085850" indent="-230188">
              <a:lnSpc>
                <a:spcPct val="100000"/>
              </a:lnSpc>
              <a:buSzPct val="100000"/>
              <a:buFont typeface="Wingdings 2" pitchFamily="18" charset="2"/>
              <a:buNone/>
              <a:defRPr sz="1800"/>
            </a:lvl4pPr>
            <a:lvl5pPr marL="1312863" indent="-227013">
              <a:lnSpc>
                <a:spcPct val="100000"/>
              </a:lnSpc>
              <a:buSzPct val="100000"/>
              <a:buFont typeface="Wingdings 2" pitchFamily="18" charset="2"/>
              <a:buChar cha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8966458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130175"/>
            <a:ext cx="8229600" cy="860425"/>
          </a:xfrm>
          <a:prstGeom prst="rect">
            <a:avLst/>
          </a:prstGeom>
        </p:spPr>
        <p:txBody>
          <a:bodyPr/>
          <a:lstStyle>
            <a:lvl1pPr>
              <a:defRPr sz="2800"/>
            </a:lvl1pPr>
          </a:lstStyle>
          <a:p>
            <a:r>
              <a:rPr lang="en-US" smtClean="0"/>
              <a:t>Click to edit Master title style</a:t>
            </a:r>
            <a:endParaRPr lang="en-US"/>
          </a:p>
        </p:txBody>
      </p:sp>
      <p:sp>
        <p:nvSpPr>
          <p:cNvPr id="3" name="Content Placeholder 2"/>
          <p:cNvSpPr>
            <a:spLocks noGrp="1"/>
          </p:cNvSpPr>
          <p:nvPr>
            <p:ph sz="quarter" idx="1"/>
          </p:nvPr>
        </p:nvSpPr>
        <p:spPr>
          <a:xfrm>
            <a:off x="457200" y="1295400"/>
            <a:ext cx="4038600" cy="2362200"/>
          </a:xfrm>
          <a:prstGeom prst="rect">
            <a:avLst/>
          </a:prstGeom>
        </p:spPr>
        <p:txBody>
          <a:bodyPr lIns="0" tIns="0" rIns="0" bIns="0"/>
          <a:lstStyle>
            <a:lvl1pPr marL="231775" indent="-231775">
              <a:lnSpc>
                <a:spcPct val="100000"/>
              </a:lnSpc>
              <a:buSzPct val="100000"/>
              <a:buFont typeface="Wingdings 2" pitchFamily="18" charset="2"/>
              <a:buChar char=""/>
              <a:defRPr sz="2000"/>
            </a:lvl1pPr>
            <a:lvl2pPr marL="457200" indent="-225425">
              <a:lnSpc>
                <a:spcPct val="100000"/>
              </a:lnSpc>
              <a:buSzPct val="100000"/>
              <a:buFont typeface="Wingdings 2" pitchFamily="18" charset="2"/>
              <a:buChar char=""/>
              <a:defRPr sz="1800"/>
            </a:lvl2pPr>
            <a:lvl3pPr marL="688975" indent="-231775">
              <a:lnSpc>
                <a:spcPct val="100000"/>
              </a:lnSpc>
              <a:buSzPct val="100000"/>
              <a:buFont typeface="Wingdings 2" pitchFamily="18" charset="2"/>
              <a:buChar char=""/>
              <a:defRPr sz="1600"/>
            </a:lvl3pPr>
            <a:lvl4pPr marL="914400" indent="-225425">
              <a:lnSpc>
                <a:spcPct val="100000"/>
              </a:lnSpc>
              <a:buSzPct val="100000"/>
              <a:buFont typeface="Wingdings 2" pitchFamily="18" charset="2"/>
              <a:buChar char=""/>
              <a:defRPr sz="1600"/>
            </a:lvl4pPr>
            <a:lvl5pPr marL="1146175" indent="-231775">
              <a:buSzPct val="100000"/>
              <a:buFont typeface="Wingdings 2" pitchFamily="18" charset="2"/>
              <a:buChar char=""/>
              <a:defRPr sz="1600"/>
            </a:lvl5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2"/>
          <p:cNvSpPr>
            <a:spLocks noGrp="1"/>
          </p:cNvSpPr>
          <p:nvPr>
            <p:ph sz="quarter" idx="10"/>
          </p:nvPr>
        </p:nvSpPr>
        <p:spPr>
          <a:xfrm>
            <a:off x="4648200" y="1295400"/>
            <a:ext cx="4038600" cy="2362200"/>
          </a:xfrm>
          <a:prstGeom prst="rect">
            <a:avLst/>
          </a:prstGeom>
        </p:spPr>
        <p:txBody>
          <a:bodyPr lIns="0" tIns="0" rIns="0" bIns="0"/>
          <a:lstStyle>
            <a:lvl1pPr marL="231775" indent="-231775">
              <a:lnSpc>
                <a:spcPct val="100000"/>
              </a:lnSpc>
              <a:buSzPct val="100000"/>
              <a:buFont typeface="Wingdings 2" pitchFamily="18" charset="2"/>
              <a:buChar char=""/>
              <a:defRPr sz="2000"/>
            </a:lvl1pPr>
            <a:lvl2pPr marL="457200" indent="-225425">
              <a:lnSpc>
                <a:spcPct val="100000"/>
              </a:lnSpc>
              <a:buSzPct val="100000"/>
              <a:buFont typeface="Wingdings 2" pitchFamily="18" charset="2"/>
              <a:buChar char=""/>
              <a:defRPr sz="1800"/>
            </a:lvl2pPr>
            <a:lvl3pPr marL="688975" indent="-231775">
              <a:lnSpc>
                <a:spcPct val="100000"/>
              </a:lnSpc>
              <a:buSzPct val="100000"/>
              <a:buFont typeface="Wingdings 2" pitchFamily="18" charset="2"/>
              <a:buChar char=""/>
              <a:defRPr sz="1600"/>
            </a:lvl3pPr>
            <a:lvl4pPr marL="914400" indent="-225425">
              <a:lnSpc>
                <a:spcPct val="100000"/>
              </a:lnSpc>
              <a:buSzPct val="100000"/>
              <a:buFont typeface="Wingdings 2" pitchFamily="18" charset="2"/>
              <a:buChar char=""/>
              <a:defRPr sz="1600"/>
            </a:lvl4pPr>
            <a:lvl5pPr marL="1146175" indent="-231775">
              <a:buSzPct val="100000"/>
              <a:buFont typeface="Wingdings 2" pitchFamily="18" charset="2"/>
              <a:buChar char=""/>
              <a:defRPr sz="1600"/>
            </a:lvl5pPr>
          </a:lstStyle>
          <a:p>
            <a:pPr lvl="0"/>
            <a:r>
              <a:rPr lang="en-US" smtClean="0"/>
              <a:t>Click to edit Master text styles</a:t>
            </a:r>
          </a:p>
          <a:p>
            <a:pPr lvl="1"/>
            <a:r>
              <a:rPr lang="en-US" smtClean="0"/>
              <a:t>Second level</a:t>
            </a:r>
          </a:p>
          <a:p>
            <a:pPr lvl="2"/>
            <a:r>
              <a:rPr lang="en-US" smtClean="0"/>
              <a:t>Third level</a:t>
            </a:r>
          </a:p>
        </p:txBody>
      </p:sp>
      <p:sp>
        <p:nvSpPr>
          <p:cNvPr id="10" name="Content Placeholder 2"/>
          <p:cNvSpPr>
            <a:spLocks noGrp="1"/>
          </p:cNvSpPr>
          <p:nvPr>
            <p:ph sz="quarter" idx="11"/>
          </p:nvPr>
        </p:nvSpPr>
        <p:spPr>
          <a:xfrm>
            <a:off x="457200" y="3810000"/>
            <a:ext cx="4038600" cy="2362200"/>
          </a:xfrm>
          <a:prstGeom prst="rect">
            <a:avLst/>
          </a:prstGeom>
        </p:spPr>
        <p:txBody>
          <a:bodyPr lIns="0" tIns="0" rIns="0" bIns="0"/>
          <a:lstStyle>
            <a:lvl1pPr marL="231775" indent="-231775">
              <a:lnSpc>
                <a:spcPct val="100000"/>
              </a:lnSpc>
              <a:buSzPct val="100000"/>
              <a:buFont typeface="Wingdings 2" pitchFamily="18" charset="2"/>
              <a:buChar char=""/>
              <a:defRPr sz="2000"/>
            </a:lvl1pPr>
            <a:lvl2pPr marL="457200" indent="-225425">
              <a:lnSpc>
                <a:spcPct val="100000"/>
              </a:lnSpc>
              <a:buSzPct val="100000"/>
              <a:buFont typeface="Wingdings 2" pitchFamily="18" charset="2"/>
              <a:buChar char=""/>
              <a:defRPr sz="1800"/>
            </a:lvl2pPr>
            <a:lvl3pPr marL="688975" indent="-231775">
              <a:lnSpc>
                <a:spcPct val="100000"/>
              </a:lnSpc>
              <a:buSzPct val="100000"/>
              <a:buFont typeface="Wingdings 2" pitchFamily="18" charset="2"/>
              <a:buChar char=""/>
              <a:defRPr sz="1600"/>
            </a:lvl3pPr>
            <a:lvl4pPr marL="914400" indent="-225425">
              <a:lnSpc>
                <a:spcPct val="100000"/>
              </a:lnSpc>
              <a:buSzPct val="100000"/>
              <a:buFont typeface="Wingdings 2" pitchFamily="18" charset="2"/>
              <a:buChar char=""/>
              <a:defRPr sz="1600"/>
            </a:lvl4pPr>
            <a:lvl5pPr marL="1146175" indent="-231775">
              <a:buSzPct val="100000"/>
              <a:buFont typeface="Wingdings 2" pitchFamily="18" charset="2"/>
              <a:buChar char=""/>
              <a:defRPr sz="1600"/>
            </a:lvl5pPr>
          </a:lstStyle>
          <a:p>
            <a:pPr lvl="0"/>
            <a:r>
              <a:rPr lang="en-US" smtClean="0"/>
              <a:t>Click to edit Master text styles</a:t>
            </a:r>
          </a:p>
          <a:p>
            <a:pPr lvl="1"/>
            <a:r>
              <a:rPr lang="en-US" smtClean="0"/>
              <a:t>Second level</a:t>
            </a:r>
          </a:p>
          <a:p>
            <a:pPr lvl="2"/>
            <a:r>
              <a:rPr lang="en-US" smtClean="0"/>
              <a:t>Third level</a:t>
            </a:r>
          </a:p>
        </p:txBody>
      </p:sp>
      <p:sp>
        <p:nvSpPr>
          <p:cNvPr id="11" name="Content Placeholder 2"/>
          <p:cNvSpPr>
            <a:spLocks noGrp="1"/>
          </p:cNvSpPr>
          <p:nvPr>
            <p:ph sz="quarter" idx="12"/>
          </p:nvPr>
        </p:nvSpPr>
        <p:spPr>
          <a:xfrm>
            <a:off x="4648200" y="3810000"/>
            <a:ext cx="4038600" cy="2362200"/>
          </a:xfrm>
          <a:prstGeom prst="rect">
            <a:avLst/>
          </a:prstGeom>
        </p:spPr>
        <p:txBody>
          <a:bodyPr lIns="0" tIns="0" rIns="0" bIns="0"/>
          <a:lstStyle>
            <a:lvl1pPr marL="231775" indent="-231775">
              <a:lnSpc>
                <a:spcPct val="100000"/>
              </a:lnSpc>
              <a:buSzPct val="100000"/>
              <a:buFont typeface="Wingdings 2" pitchFamily="18" charset="2"/>
              <a:buChar char=""/>
              <a:defRPr sz="2000"/>
            </a:lvl1pPr>
            <a:lvl2pPr marL="457200" indent="-225425">
              <a:lnSpc>
                <a:spcPct val="100000"/>
              </a:lnSpc>
              <a:buSzPct val="100000"/>
              <a:buFont typeface="Wingdings 2" pitchFamily="18" charset="2"/>
              <a:buChar char=""/>
              <a:defRPr sz="1800"/>
            </a:lvl2pPr>
            <a:lvl3pPr marL="688975" indent="-231775">
              <a:lnSpc>
                <a:spcPct val="100000"/>
              </a:lnSpc>
              <a:buSzPct val="100000"/>
              <a:buFont typeface="Wingdings 2" pitchFamily="18" charset="2"/>
              <a:buChar char=""/>
              <a:defRPr sz="1600"/>
            </a:lvl3pPr>
            <a:lvl4pPr marL="914400" indent="-225425">
              <a:lnSpc>
                <a:spcPct val="100000"/>
              </a:lnSpc>
              <a:buSzPct val="100000"/>
              <a:buFont typeface="Wingdings 2" pitchFamily="18" charset="2"/>
              <a:buChar char=""/>
              <a:defRPr sz="1600"/>
            </a:lvl4pPr>
            <a:lvl5pPr marL="1146175" indent="-231775">
              <a:buSzPct val="100000"/>
              <a:buFont typeface="Wingdings 2" pitchFamily="18" charset="2"/>
              <a:buChar char=""/>
              <a:defRPr sz="1600"/>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278062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2-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30175"/>
            <a:ext cx="8229600" cy="860425"/>
          </a:xfrm>
          <a:prstGeom prst="rect">
            <a:avLst/>
          </a:prstGeom>
        </p:spPr>
        <p:txBody>
          <a:bodyPr/>
          <a:lstStyle>
            <a:lvl1pPr>
              <a:defRPr sz="2800"/>
            </a:lvl1pPr>
          </a:lstStyle>
          <a:p>
            <a:r>
              <a:rPr lang="en-US" smtClean="0"/>
              <a:t>Click to edit Master title style</a:t>
            </a:r>
            <a:endParaRPr lang="en-US"/>
          </a:p>
        </p:txBody>
      </p:sp>
      <p:sp>
        <p:nvSpPr>
          <p:cNvPr id="3" name="Text Placeholder 2"/>
          <p:cNvSpPr>
            <a:spLocks noGrp="1"/>
          </p:cNvSpPr>
          <p:nvPr>
            <p:ph type="body" sz="half" idx="1"/>
          </p:nvPr>
        </p:nvSpPr>
        <p:spPr>
          <a:xfrm>
            <a:off x="457200" y="1295400"/>
            <a:ext cx="4038600" cy="4830763"/>
          </a:xfrm>
          <a:prstGeom prst="rect">
            <a:avLst/>
          </a:prstGeom>
        </p:spPr>
        <p:txBody>
          <a:bodyPr lIns="0" tIns="0" rIns="0" bIns="0"/>
          <a:lstStyle>
            <a:lvl1pPr>
              <a:lnSpc>
                <a:spcPct val="100000"/>
              </a:lnSpc>
              <a:buSzPct val="100000"/>
              <a:buFont typeface="Wingdings 2" pitchFamily="18" charset="2"/>
              <a:buChar char=""/>
              <a:defRPr sz="2400"/>
            </a:lvl1pPr>
            <a:lvl2pPr marL="569913" indent="-284163">
              <a:lnSpc>
                <a:spcPct val="100000"/>
              </a:lnSpc>
              <a:buSzPct val="100000"/>
              <a:buFont typeface="Wingdings 2" pitchFamily="18" charset="2"/>
              <a:buChar char=""/>
              <a:defRPr sz="2200"/>
            </a:lvl2pPr>
            <a:lvl3pPr marL="855663" indent="-284163">
              <a:lnSpc>
                <a:spcPct val="100000"/>
              </a:lnSpc>
              <a:buSzPct val="100000"/>
              <a:buFont typeface="Wingdings 2" pitchFamily="18" charset="2"/>
              <a:buChar char=""/>
              <a:defRPr sz="2000"/>
            </a:lvl3pPr>
            <a:lvl4pPr marL="1085850" indent="-230188">
              <a:lnSpc>
                <a:spcPct val="100000"/>
              </a:lnSpc>
              <a:buSzPct val="100000"/>
              <a:buFont typeface="Wingdings 2" pitchFamily="18" charset="2"/>
              <a:buChar char=""/>
              <a:defRPr sz="1800"/>
            </a:lvl4pPr>
            <a:lvl5pPr marL="1312863" indent="-227013">
              <a:lnSpc>
                <a:spcPct val="100000"/>
              </a:lnSpc>
              <a:buSzPct val="100000"/>
              <a:buFont typeface="Wingdings 2" pitchFamily="18" charset="2"/>
              <a:buChar cha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5" name="Text Placeholder 2"/>
          <p:cNvSpPr>
            <a:spLocks noGrp="1"/>
          </p:cNvSpPr>
          <p:nvPr>
            <p:ph type="body" sz="half" idx="10"/>
          </p:nvPr>
        </p:nvSpPr>
        <p:spPr>
          <a:xfrm>
            <a:off x="4648200" y="1295400"/>
            <a:ext cx="4038600" cy="4830763"/>
          </a:xfrm>
          <a:prstGeom prst="rect">
            <a:avLst/>
          </a:prstGeom>
        </p:spPr>
        <p:txBody>
          <a:bodyPr lIns="0" tIns="0" rIns="0" bIns="0"/>
          <a:lstStyle>
            <a:lvl1pPr>
              <a:lnSpc>
                <a:spcPct val="100000"/>
              </a:lnSpc>
              <a:buSzPct val="100000"/>
              <a:buFont typeface="Wingdings 2" pitchFamily="18" charset="2"/>
              <a:buChar char=""/>
              <a:defRPr sz="2400"/>
            </a:lvl1pPr>
            <a:lvl2pPr marL="569913" indent="-284163">
              <a:lnSpc>
                <a:spcPct val="100000"/>
              </a:lnSpc>
              <a:buSzPct val="100000"/>
              <a:buFont typeface="Wingdings 2" pitchFamily="18" charset="2"/>
              <a:buChar char=""/>
              <a:defRPr sz="2200"/>
            </a:lvl2pPr>
            <a:lvl3pPr marL="855663" indent="-284163">
              <a:lnSpc>
                <a:spcPct val="100000"/>
              </a:lnSpc>
              <a:buSzPct val="100000"/>
              <a:buFont typeface="Wingdings 2" pitchFamily="18" charset="2"/>
              <a:buChar char=""/>
              <a:defRPr sz="2000"/>
            </a:lvl3pPr>
            <a:lvl4pPr marL="1085850" indent="-230188">
              <a:lnSpc>
                <a:spcPct val="100000"/>
              </a:lnSpc>
              <a:buSzPct val="100000"/>
              <a:buFont typeface="Wingdings 2" pitchFamily="18" charset="2"/>
              <a:buChar char=""/>
              <a:defRPr sz="1800"/>
            </a:lvl4pPr>
            <a:lvl5pPr marL="1312863" indent="-227013">
              <a:lnSpc>
                <a:spcPct val="100000"/>
              </a:lnSpc>
              <a:buSzPct val="100000"/>
              <a:buFont typeface="Wingdings 2" pitchFamily="18" charset="2"/>
              <a:buChar cha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3472470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0175"/>
            <a:ext cx="8229600" cy="860425"/>
          </a:xfrm>
          <a:prstGeom prst="rect">
            <a:avLst/>
          </a:prstGeom>
        </p:spPr>
        <p:txBody>
          <a:bodyPr/>
          <a:lstStyle>
            <a:lvl1pPr>
              <a:defRPr sz="2800"/>
            </a:lvl1p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830763"/>
          </a:xfrm>
          <a:prstGeom prst="rect">
            <a:avLst/>
          </a:prstGeom>
        </p:spPr>
        <p:txBody>
          <a:bodyPr lIns="0" tIns="0" rIns="0" bIns="0"/>
          <a:lstStyle>
            <a:lvl1pPr>
              <a:lnSpc>
                <a:spcPct val="100000"/>
              </a:lnSpc>
              <a:buSzPct val="100000"/>
              <a:buFont typeface="Wingdings 2" pitchFamily="18" charset="2"/>
              <a:buChar char=""/>
              <a:defRPr sz="2400"/>
            </a:lvl1pPr>
            <a:lvl2pPr marL="569913" indent="-284163">
              <a:lnSpc>
                <a:spcPct val="100000"/>
              </a:lnSpc>
              <a:buSzPct val="100000"/>
              <a:buFont typeface="Wingdings 2" pitchFamily="18" charset="2"/>
              <a:buChar char=""/>
              <a:defRPr/>
            </a:lvl2pPr>
            <a:lvl3pPr marL="855663" indent="-284163">
              <a:lnSpc>
                <a:spcPct val="100000"/>
              </a:lnSpc>
              <a:buSzPct val="100000"/>
              <a:buFont typeface="Wingdings 2" pitchFamily="18" charset="2"/>
              <a:buChar char=""/>
              <a:defRPr sz="2000"/>
            </a:lvl3pPr>
            <a:lvl4pPr marL="1085850" indent="-230188">
              <a:lnSpc>
                <a:spcPct val="100000"/>
              </a:lnSpc>
              <a:buSzPct val="100000"/>
              <a:buFont typeface="Wingdings 2" pitchFamily="18" charset="2"/>
              <a:buNone/>
              <a:defRPr sz="1800"/>
            </a:lvl4pPr>
            <a:lvl5pPr marL="1312863" indent="-227013">
              <a:lnSpc>
                <a:spcPct val="100000"/>
              </a:lnSpc>
              <a:buSzPct val="100000"/>
              <a:buFont typeface="Wingdings 2" pitchFamily="18" charset="2"/>
              <a:buChar char=""/>
              <a:defRPr sz="1800"/>
            </a:lvl5pPr>
          </a:lstStyle>
          <a:p>
            <a:pPr lvl="0"/>
            <a:r>
              <a:rPr lang="en-US" smtClean="0"/>
              <a:t>Click to edit Master text styles</a:t>
            </a:r>
          </a:p>
          <a:p>
            <a:pPr lvl="1"/>
            <a:r>
              <a:rPr lang="en-US" smtClean="0"/>
              <a:t>Second level</a:t>
            </a:r>
          </a:p>
          <a:p>
            <a:pPr lvl="2"/>
            <a:r>
              <a:rPr lang="en-US" smtClean="0"/>
              <a:t>Third level</a:t>
            </a:r>
          </a:p>
        </p:txBody>
      </p:sp>
      <p:sp>
        <p:nvSpPr>
          <p:cNvPr id="6" name="Content Placeholder 2"/>
          <p:cNvSpPr>
            <a:spLocks noGrp="1"/>
          </p:cNvSpPr>
          <p:nvPr>
            <p:ph sz="quarter" idx="10"/>
          </p:nvPr>
        </p:nvSpPr>
        <p:spPr>
          <a:xfrm>
            <a:off x="4648200" y="1295400"/>
            <a:ext cx="4038600" cy="2362200"/>
          </a:xfrm>
          <a:prstGeom prst="rect">
            <a:avLst/>
          </a:prstGeom>
        </p:spPr>
        <p:txBody>
          <a:bodyPr lIns="0" tIns="0" rIns="0" bIns="0"/>
          <a:lstStyle>
            <a:lvl1pPr marL="231775" indent="-231775">
              <a:lnSpc>
                <a:spcPct val="100000"/>
              </a:lnSpc>
              <a:buSzPct val="100000"/>
              <a:buFont typeface="Wingdings 2" pitchFamily="18" charset="2"/>
              <a:buChar char=""/>
              <a:defRPr sz="2000"/>
            </a:lvl1pPr>
            <a:lvl2pPr marL="457200" indent="-225425">
              <a:lnSpc>
                <a:spcPct val="100000"/>
              </a:lnSpc>
              <a:buSzPct val="100000"/>
              <a:buFont typeface="Wingdings 2" pitchFamily="18" charset="2"/>
              <a:buChar char=""/>
              <a:defRPr sz="1800"/>
            </a:lvl2pPr>
            <a:lvl3pPr marL="688975" indent="-231775">
              <a:lnSpc>
                <a:spcPct val="100000"/>
              </a:lnSpc>
              <a:buSzPct val="100000"/>
              <a:buFont typeface="Wingdings 2" pitchFamily="18" charset="2"/>
              <a:buChar char=""/>
              <a:defRPr sz="1600"/>
            </a:lvl3pPr>
            <a:lvl4pPr marL="914400" indent="-225425">
              <a:lnSpc>
                <a:spcPct val="100000"/>
              </a:lnSpc>
              <a:buSzPct val="100000"/>
              <a:buFont typeface="Wingdings 2" pitchFamily="18" charset="2"/>
              <a:buChar char=""/>
              <a:defRPr sz="1600"/>
            </a:lvl4pPr>
            <a:lvl5pPr marL="1146175" indent="-231775">
              <a:buSzPct val="100000"/>
              <a:buFont typeface="Wingdings 2" pitchFamily="18" charset="2"/>
              <a:buChar char=""/>
              <a:defRPr sz="1600"/>
            </a:lvl5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2"/>
          <p:cNvSpPr>
            <a:spLocks noGrp="1"/>
          </p:cNvSpPr>
          <p:nvPr>
            <p:ph sz="quarter" idx="12"/>
          </p:nvPr>
        </p:nvSpPr>
        <p:spPr>
          <a:xfrm>
            <a:off x="4648200" y="3810000"/>
            <a:ext cx="4038600" cy="2362200"/>
          </a:xfrm>
          <a:prstGeom prst="rect">
            <a:avLst/>
          </a:prstGeom>
        </p:spPr>
        <p:txBody>
          <a:bodyPr lIns="0" tIns="0" rIns="0" bIns="0"/>
          <a:lstStyle>
            <a:lvl1pPr marL="231775" indent="-231775">
              <a:lnSpc>
                <a:spcPct val="100000"/>
              </a:lnSpc>
              <a:buSzPct val="100000"/>
              <a:buFont typeface="Wingdings 2" pitchFamily="18" charset="2"/>
              <a:buChar char=""/>
              <a:defRPr sz="2000"/>
            </a:lvl1pPr>
            <a:lvl2pPr marL="457200" indent="-225425">
              <a:lnSpc>
                <a:spcPct val="100000"/>
              </a:lnSpc>
              <a:buSzPct val="100000"/>
              <a:buFont typeface="Wingdings 2" pitchFamily="18" charset="2"/>
              <a:buChar char=""/>
              <a:defRPr sz="1800"/>
            </a:lvl2pPr>
            <a:lvl3pPr marL="688975" indent="-231775">
              <a:lnSpc>
                <a:spcPct val="100000"/>
              </a:lnSpc>
              <a:buSzPct val="100000"/>
              <a:buFont typeface="Wingdings 2" pitchFamily="18" charset="2"/>
              <a:buChar char=""/>
              <a:defRPr sz="1600"/>
            </a:lvl3pPr>
            <a:lvl4pPr marL="914400" indent="-225425">
              <a:lnSpc>
                <a:spcPct val="100000"/>
              </a:lnSpc>
              <a:buSzPct val="100000"/>
              <a:buFont typeface="Wingdings 2" pitchFamily="18" charset="2"/>
              <a:buChar char=""/>
              <a:defRPr sz="1600"/>
            </a:lvl4pPr>
            <a:lvl5pPr marL="1146175" indent="-231775">
              <a:buSzPct val="100000"/>
              <a:buFont typeface="Wingdings 2" pitchFamily="18" charset="2"/>
              <a:buChar char=""/>
              <a:defRPr sz="1600"/>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8495117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30175"/>
            <a:ext cx="8229600" cy="860425"/>
          </a:xfrm>
          <a:prstGeom prst="rect">
            <a:avLst/>
          </a:prstGeom>
        </p:spPr>
        <p:txBody>
          <a:bodyPr/>
          <a:lstStyle>
            <a:lvl1pPr>
              <a:defRPr sz="2800"/>
            </a:lvl1pPr>
          </a:lstStyle>
          <a:p>
            <a:r>
              <a:rPr lang="en-US" smtClean="0"/>
              <a:t>Click to edit Master title style</a:t>
            </a:r>
            <a:endParaRPr lang="en-US"/>
          </a:p>
        </p:txBody>
      </p:sp>
      <p:sp>
        <p:nvSpPr>
          <p:cNvPr id="3" name="SmartArt Placeholder 2"/>
          <p:cNvSpPr>
            <a:spLocks noGrp="1"/>
          </p:cNvSpPr>
          <p:nvPr>
            <p:ph type="dgm" idx="1"/>
          </p:nvPr>
        </p:nvSpPr>
        <p:spPr>
          <a:xfrm>
            <a:off x="457200" y="1295400"/>
            <a:ext cx="8229600" cy="4830763"/>
          </a:xfrm>
          <a:prstGeom prst="rect">
            <a:avLst/>
          </a:prstGeom>
        </p:spPr>
        <p:txBody>
          <a:bodyPr lIns="0" tIns="0" rIns="0" bIns="0"/>
          <a:lstStyle/>
          <a:p>
            <a:pPr lvl="0"/>
            <a:r>
              <a:rPr lang="en-US" noProof="0" dirty="0" smtClean="0"/>
              <a:t>Click icon to add SmartArt graphic</a:t>
            </a:r>
            <a:endParaRPr lang="en-US" noProof="0" dirty="0"/>
          </a:p>
        </p:txBody>
      </p:sp>
    </p:spTree>
    <p:extLst>
      <p:ext uri="{BB962C8B-B14F-4D97-AF65-F5344CB8AC3E}">
        <p14:creationId xmlns:p14="http://schemas.microsoft.com/office/powerpoint/2010/main" val="1756016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05400"/>
            <a:ext cx="5486400" cy="457200"/>
          </a:xfrm>
          <a:prstGeom prst="rect">
            <a:avLst/>
          </a:prstGeom>
        </p:spPr>
        <p:txBody>
          <a:bodyPr/>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1371600"/>
            <a:ext cx="5486400" cy="3657599"/>
          </a:xfrm>
          <a:prstGeom prst="rect">
            <a:avLst/>
          </a:prstGeo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611090"/>
            <a:ext cx="5486400" cy="561109"/>
          </a:xfrm>
          <a:prstGeom prst="rect">
            <a:avLst/>
          </a:prstGeom>
        </p:spPr>
        <p:txBody>
          <a:bodyPr lIns="0" tIns="0" rIns="0" bIns="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342174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30175"/>
            <a:ext cx="8229600" cy="860425"/>
          </a:xfrm>
          <a:prstGeom prst="rect">
            <a:avLst/>
          </a:prstGeom>
        </p:spPr>
        <p:txBody>
          <a:bodyPr/>
          <a:lstStyle>
            <a:lvl1pPr>
              <a:defRPr sz="2800"/>
            </a:lvl1pPr>
          </a:lstStyle>
          <a:p>
            <a:r>
              <a:rPr lang="en-US" smtClean="0"/>
              <a:t>Click to edit Master title style</a:t>
            </a:r>
            <a:endParaRPr lang="en-US" dirty="0"/>
          </a:p>
        </p:txBody>
      </p:sp>
      <p:sp>
        <p:nvSpPr>
          <p:cNvPr id="3" name="Table Placeholder 2"/>
          <p:cNvSpPr>
            <a:spLocks noGrp="1"/>
          </p:cNvSpPr>
          <p:nvPr>
            <p:ph type="tbl" idx="1"/>
          </p:nvPr>
        </p:nvSpPr>
        <p:spPr>
          <a:xfrm>
            <a:off x="457200" y="1295400"/>
            <a:ext cx="8229600" cy="4830763"/>
          </a:xfrm>
          <a:prstGeom prst="rect">
            <a:avLst/>
          </a:prstGeom>
        </p:spPr>
        <p:txBody>
          <a:bodyPr lIns="0" tIns="0" rIns="0" bIns="0"/>
          <a:lstStyle/>
          <a:p>
            <a:pPr lvl="0"/>
            <a:r>
              <a:rPr lang="en-US" noProof="0" dirty="0" smtClean="0"/>
              <a:t>Click icon to add table</a:t>
            </a:r>
            <a:endParaRPr lang="en-US" noProof="0" dirty="0"/>
          </a:p>
        </p:txBody>
      </p:sp>
    </p:spTree>
    <p:extLst>
      <p:ext uri="{BB962C8B-B14F-4D97-AF65-F5344CB8AC3E}">
        <p14:creationId xmlns:p14="http://schemas.microsoft.com/office/powerpoint/2010/main" val="19606200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30175"/>
            <a:ext cx="8229600" cy="860425"/>
          </a:xfrm>
          <a:prstGeom prst="rect">
            <a:avLst/>
          </a:prstGeom>
        </p:spPr>
        <p:txBody>
          <a:bodyPr/>
          <a:lstStyle>
            <a:lvl1pPr>
              <a:defRPr sz="2800"/>
            </a:lvl1pPr>
          </a:lstStyle>
          <a:p>
            <a:r>
              <a:rPr lang="en-US" smtClean="0"/>
              <a:t>Click to edit Master title style</a:t>
            </a:r>
            <a:endParaRPr lang="en-US"/>
          </a:p>
        </p:txBody>
      </p:sp>
      <p:sp>
        <p:nvSpPr>
          <p:cNvPr id="4" name="Chart Placeholder 3"/>
          <p:cNvSpPr>
            <a:spLocks noGrp="1"/>
          </p:cNvSpPr>
          <p:nvPr>
            <p:ph type="chart" sz="half" idx="2"/>
          </p:nvPr>
        </p:nvSpPr>
        <p:spPr>
          <a:xfrm>
            <a:off x="4648200" y="1295400"/>
            <a:ext cx="4038600" cy="4830763"/>
          </a:xfrm>
          <a:prstGeom prst="rect">
            <a:avLst/>
          </a:prstGeom>
        </p:spPr>
        <p:txBody>
          <a:bodyPr lIns="0" tIns="0" rIns="0" bIns="0"/>
          <a:lstStyle>
            <a:lvl1pPr>
              <a:buSzPct val="100000"/>
              <a:buFont typeface="Wingdings 2" pitchFamily="18" charset="2"/>
              <a:buChar char=""/>
              <a:defRPr/>
            </a:lvl1pPr>
          </a:lstStyle>
          <a:p>
            <a:pPr lvl="0"/>
            <a:r>
              <a:rPr lang="en-US" noProof="0" dirty="0" smtClean="0"/>
              <a:t>Click icon to add chart</a:t>
            </a:r>
            <a:endParaRPr lang="en-US" noProof="0" dirty="0"/>
          </a:p>
        </p:txBody>
      </p:sp>
      <p:sp>
        <p:nvSpPr>
          <p:cNvPr id="10" name="Text Placeholder 2"/>
          <p:cNvSpPr>
            <a:spLocks noGrp="1"/>
          </p:cNvSpPr>
          <p:nvPr>
            <p:ph type="body" sz="half" idx="1"/>
          </p:nvPr>
        </p:nvSpPr>
        <p:spPr>
          <a:xfrm>
            <a:off x="457200" y="1295400"/>
            <a:ext cx="4038600" cy="4830763"/>
          </a:xfrm>
          <a:prstGeom prst="rect">
            <a:avLst/>
          </a:prstGeom>
        </p:spPr>
        <p:txBody>
          <a:bodyPr lIns="0" tIns="0" rIns="0" bIns="0"/>
          <a:lstStyle>
            <a:lvl1pPr>
              <a:lnSpc>
                <a:spcPct val="100000"/>
              </a:lnSpc>
              <a:buSzPct val="100000"/>
              <a:buFont typeface="Wingdings 2" pitchFamily="18" charset="2"/>
              <a:buChar char=""/>
              <a:defRPr sz="2400"/>
            </a:lvl1pPr>
            <a:lvl2pPr marL="569913" indent="-284163">
              <a:lnSpc>
                <a:spcPct val="100000"/>
              </a:lnSpc>
              <a:buSzPct val="100000"/>
              <a:buFont typeface="Wingdings 2" pitchFamily="18" charset="2"/>
              <a:buChar char=""/>
              <a:defRPr sz="2200"/>
            </a:lvl2pPr>
            <a:lvl3pPr marL="855663" indent="-284163">
              <a:lnSpc>
                <a:spcPct val="100000"/>
              </a:lnSpc>
              <a:buSzPct val="100000"/>
              <a:buFont typeface="Wingdings 2" pitchFamily="18" charset="2"/>
              <a:buChar char=""/>
              <a:defRPr sz="2000"/>
            </a:lvl3pPr>
            <a:lvl4pPr marL="1085850" indent="-230188">
              <a:lnSpc>
                <a:spcPct val="100000"/>
              </a:lnSpc>
              <a:buSzPct val="100000"/>
              <a:buFont typeface="Wingdings 2" pitchFamily="18" charset="2"/>
              <a:buChar char=""/>
              <a:defRPr sz="1800"/>
            </a:lvl4pPr>
            <a:lvl5pPr marL="1312863" indent="-227013">
              <a:lnSpc>
                <a:spcPct val="100000"/>
              </a:lnSpc>
              <a:buSzPct val="100000"/>
              <a:buFont typeface="Wingdings 2" pitchFamily="18" charset="2"/>
              <a:buChar cha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2301643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30175"/>
            <a:ext cx="8229600" cy="860425"/>
          </a:xfrm>
          <a:prstGeom prst="rect">
            <a:avLst/>
          </a:prstGeom>
        </p:spPr>
        <p:txBody>
          <a:bodyPr/>
          <a:lstStyle>
            <a:lvl1pPr>
              <a:defRPr sz="2800"/>
            </a:lvl1pPr>
          </a:lstStyle>
          <a:p>
            <a:r>
              <a:rPr lang="en-US" smtClean="0"/>
              <a:t>Click to edit Master title style</a:t>
            </a:r>
            <a:endParaRPr lang="en-US"/>
          </a:p>
        </p:txBody>
      </p:sp>
      <p:sp>
        <p:nvSpPr>
          <p:cNvPr id="4" name="ClipArt Placeholder 3"/>
          <p:cNvSpPr>
            <a:spLocks noGrp="1"/>
          </p:cNvSpPr>
          <p:nvPr>
            <p:ph type="clipArt" sz="half" idx="2"/>
          </p:nvPr>
        </p:nvSpPr>
        <p:spPr>
          <a:xfrm>
            <a:off x="4648200" y="1295400"/>
            <a:ext cx="4038600" cy="4830763"/>
          </a:xfrm>
          <a:prstGeom prst="rect">
            <a:avLst/>
          </a:prstGeom>
        </p:spPr>
        <p:txBody>
          <a:bodyPr lIns="0" tIns="0" rIns="0" bIns="0"/>
          <a:lstStyle>
            <a:lvl1pPr>
              <a:buSzPct val="100000"/>
              <a:buFont typeface="Wingdings 2" pitchFamily="18" charset="2"/>
              <a:buChar char=""/>
              <a:defRPr/>
            </a:lvl1pPr>
          </a:lstStyle>
          <a:p>
            <a:pPr lvl="0"/>
            <a:r>
              <a:rPr lang="en-US" noProof="0" dirty="0" smtClean="0"/>
              <a:t>Click icon to add clip art</a:t>
            </a:r>
            <a:endParaRPr lang="en-US" noProof="0" dirty="0"/>
          </a:p>
        </p:txBody>
      </p:sp>
      <p:sp>
        <p:nvSpPr>
          <p:cNvPr id="5" name="Text Placeholder 2"/>
          <p:cNvSpPr>
            <a:spLocks noGrp="1"/>
          </p:cNvSpPr>
          <p:nvPr>
            <p:ph type="body" sz="half" idx="1"/>
          </p:nvPr>
        </p:nvSpPr>
        <p:spPr>
          <a:xfrm>
            <a:off x="457200" y="1295400"/>
            <a:ext cx="4038600" cy="4830763"/>
          </a:xfrm>
          <a:prstGeom prst="rect">
            <a:avLst/>
          </a:prstGeom>
        </p:spPr>
        <p:txBody>
          <a:bodyPr lIns="0" tIns="0" rIns="0" bIns="0"/>
          <a:lstStyle>
            <a:lvl1pPr>
              <a:lnSpc>
                <a:spcPct val="100000"/>
              </a:lnSpc>
              <a:buSzPct val="100000"/>
              <a:buFont typeface="Wingdings 2" pitchFamily="18" charset="2"/>
              <a:buChar char=""/>
              <a:defRPr sz="2400"/>
            </a:lvl1pPr>
            <a:lvl2pPr marL="569913" indent="-284163">
              <a:lnSpc>
                <a:spcPct val="100000"/>
              </a:lnSpc>
              <a:buSzPct val="100000"/>
              <a:buFont typeface="Wingdings 2" pitchFamily="18" charset="2"/>
              <a:buChar char=""/>
              <a:defRPr sz="2200"/>
            </a:lvl2pPr>
            <a:lvl3pPr marL="855663" indent="-284163">
              <a:lnSpc>
                <a:spcPct val="100000"/>
              </a:lnSpc>
              <a:buSzPct val="100000"/>
              <a:buFont typeface="Wingdings 2" pitchFamily="18" charset="2"/>
              <a:buChar char=""/>
              <a:defRPr sz="2000"/>
            </a:lvl3pPr>
            <a:lvl4pPr marL="1085850" indent="-230188">
              <a:lnSpc>
                <a:spcPct val="100000"/>
              </a:lnSpc>
              <a:buSzPct val="100000"/>
              <a:buFont typeface="Wingdings 2" pitchFamily="18" charset="2"/>
              <a:buChar char=""/>
              <a:defRPr sz="1800"/>
            </a:lvl4pPr>
            <a:lvl5pPr marL="1312863" indent="-231775">
              <a:lnSpc>
                <a:spcPct val="100000"/>
              </a:lnSpc>
              <a:buSzPct val="100000"/>
              <a:buFont typeface="Wingdings 2" pitchFamily="18" charset="2"/>
              <a:buChar cha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1198165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0175"/>
            <a:ext cx="8229600" cy="860425"/>
          </a:xfrm>
          <a:prstGeom prst="rect">
            <a:avLst/>
          </a:prstGeom>
        </p:spPr>
        <p:txBody>
          <a:bodyPr/>
          <a:lstStyle>
            <a:lvl1pPr>
              <a:defRPr sz="2800"/>
            </a:lvl1pPr>
          </a:lstStyle>
          <a:p>
            <a:r>
              <a:rPr lang="en-US" smtClean="0"/>
              <a:t>Click to edit Master title style</a:t>
            </a:r>
            <a:endParaRPr lang="en-US"/>
          </a:p>
        </p:txBody>
      </p:sp>
      <p:sp>
        <p:nvSpPr>
          <p:cNvPr id="4" name="Content Placeholder 3"/>
          <p:cNvSpPr>
            <a:spLocks noGrp="1"/>
          </p:cNvSpPr>
          <p:nvPr>
            <p:ph sz="half" idx="2"/>
          </p:nvPr>
        </p:nvSpPr>
        <p:spPr>
          <a:xfrm>
            <a:off x="4648200" y="1295400"/>
            <a:ext cx="4038600" cy="4830763"/>
          </a:xfrm>
          <a:prstGeom prst="rect">
            <a:avLst/>
          </a:prstGeom>
        </p:spPr>
        <p:txBody>
          <a:bodyPr lIns="0" tIns="0" rIns="0" bIns="0"/>
          <a:lstStyle>
            <a:lvl1pPr>
              <a:lnSpc>
                <a:spcPct val="100000"/>
              </a:lnSpc>
              <a:buSzPct val="100000"/>
              <a:buFont typeface="Wingdings 2" pitchFamily="18" charset="2"/>
              <a:buChar char=""/>
              <a:defRPr sz="2400"/>
            </a:lvl1pPr>
            <a:lvl2pPr marL="569913" indent="-284163">
              <a:lnSpc>
                <a:spcPct val="100000"/>
              </a:lnSpc>
              <a:spcBef>
                <a:spcPts val="792"/>
              </a:spcBef>
              <a:buSzPct val="100000"/>
              <a:buFont typeface="Wingdings 2" pitchFamily="18" charset="2"/>
              <a:buChar char=""/>
              <a:defRPr/>
            </a:lvl2pPr>
            <a:lvl3pPr marL="859536" indent="-283464">
              <a:lnSpc>
                <a:spcPct val="100000"/>
              </a:lnSpc>
              <a:spcBef>
                <a:spcPts val="792"/>
              </a:spcBef>
              <a:buSzPct val="100000"/>
              <a:buFont typeface="Wingdings 2" pitchFamily="18" charset="2"/>
              <a:buChar char=""/>
              <a:defRPr sz="2000"/>
            </a:lvl3pPr>
            <a:lvl4pPr marL="1027113" indent="-225425">
              <a:lnSpc>
                <a:spcPct val="100000"/>
              </a:lnSpc>
              <a:buSzPct val="100000"/>
              <a:buFont typeface="Wingdings 2" pitchFamily="18" charset="2"/>
              <a:buChar char=""/>
              <a:defRPr sz="1800"/>
            </a:lvl4pPr>
            <a:lvl5pPr marL="1258888" indent="-231775">
              <a:lnSpc>
                <a:spcPct val="100000"/>
              </a:lnSpc>
              <a:buSzPct val="100000"/>
              <a:buFont typeface="Wingdings 2" pitchFamily="18" charset="2"/>
              <a:buChar char=""/>
              <a:defRPr sz="1800"/>
            </a:lvl5pPr>
          </a:lstStyle>
          <a:p>
            <a:pPr lvl="0"/>
            <a:r>
              <a:rPr lang="en-US" smtClean="0"/>
              <a:t>Click to edit Master text styles</a:t>
            </a:r>
          </a:p>
          <a:p>
            <a:pPr lvl="1"/>
            <a:r>
              <a:rPr lang="en-US" smtClean="0"/>
              <a:t>Second level</a:t>
            </a:r>
          </a:p>
          <a:p>
            <a:pPr lvl="2"/>
            <a:r>
              <a:rPr lang="en-US" smtClean="0"/>
              <a:t>Third level</a:t>
            </a:r>
          </a:p>
        </p:txBody>
      </p:sp>
      <p:sp>
        <p:nvSpPr>
          <p:cNvPr id="5" name="Text Placeholder 2"/>
          <p:cNvSpPr>
            <a:spLocks noGrp="1"/>
          </p:cNvSpPr>
          <p:nvPr>
            <p:ph type="body" sz="half" idx="1"/>
          </p:nvPr>
        </p:nvSpPr>
        <p:spPr>
          <a:xfrm>
            <a:off x="457200" y="1295400"/>
            <a:ext cx="4038600" cy="4830763"/>
          </a:xfrm>
          <a:prstGeom prst="rect">
            <a:avLst/>
          </a:prstGeom>
        </p:spPr>
        <p:txBody>
          <a:bodyPr lIns="0" tIns="0" rIns="0" bIns="0"/>
          <a:lstStyle>
            <a:lvl1pPr>
              <a:lnSpc>
                <a:spcPct val="100000"/>
              </a:lnSpc>
              <a:buSzPct val="100000"/>
              <a:buFont typeface="Wingdings 2" pitchFamily="18" charset="2"/>
              <a:buChar char=""/>
              <a:defRPr sz="2400"/>
            </a:lvl1pPr>
            <a:lvl2pPr marL="569913" indent="-284163">
              <a:lnSpc>
                <a:spcPct val="100000"/>
              </a:lnSpc>
              <a:buSzPct val="100000"/>
              <a:buFont typeface="Wingdings 2" pitchFamily="18" charset="2"/>
              <a:buChar char=""/>
              <a:defRPr sz="2200"/>
            </a:lvl2pPr>
            <a:lvl3pPr marL="855663" indent="-284163">
              <a:lnSpc>
                <a:spcPct val="100000"/>
              </a:lnSpc>
              <a:buSzPct val="100000"/>
              <a:buFont typeface="Wingdings 2" pitchFamily="18" charset="2"/>
              <a:buChar char=""/>
              <a:defRPr sz="2000"/>
            </a:lvl3pPr>
            <a:lvl4pPr marL="1085850" indent="-230188">
              <a:lnSpc>
                <a:spcPct val="100000"/>
              </a:lnSpc>
              <a:buSzPct val="100000"/>
              <a:buFont typeface="Wingdings 2" pitchFamily="18" charset="2"/>
              <a:buChar char=""/>
              <a:defRPr sz="1800"/>
            </a:lvl4pPr>
            <a:lvl5pPr marL="1312863" indent="-227013">
              <a:lnSpc>
                <a:spcPct val="100000"/>
              </a:lnSpc>
              <a:buSzPct val="100000"/>
              <a:buFont typeface="Wingdings 2" pitchFamily="18" charset="2"/>
              <a:buChar cha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6194026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0175"/>
            <a:ext cx="8229600" cy="860425"/>
          </a:xfrm>
          <a:prstGeom prst="rect">
            <a:avLst/>
          </a:prstGeom>
        </p:spPr>
        <p:txBody>
          <a:bodyPr/>
          <a:lstStyle>
            <a:lvl1pPr>
              <a:defRPr sz="2800"/>
            </a:lvl1pPr>
          </a:lstStyle>
          <a:p>
            <a:r>
              <a:rPr lang="en-US" smtClean="0"/>
              <a:t>Click to edit Master title style</a:t>
            </a:r>
            <a:endParaRPr lang="en-US" dirty="0"/>
          </a:p>
        </p:txBody>
      </p:sp>
      <p:sp>
        <p:nvSpPr>
          <p:cNvPr id="6" name="Text Placeholder 2"/>
          <p:cNvSpPr>
            <a:spLocks noGrp="1"/>
          </p:cNvSpPr>
          <p:nvPr>
            <p:ph type="body" sz="half" idx="1"/>
          </p:nvPr>
        </p:nvSpPr>
        <p:spPr>
          <a:xfrm>
            <a:off x="457200" y="1295400"/>
            <a:ext cx="4038600" cy="4830763"/>
          </a:xfrm>
          <a:prstGeom prst="rect">
            <a:avLst/>
          </a:prstGeom>
        </p:spPr>
        <p:txBody>
          <a:bodyPr lIns="0" tIns="0" rIns="0" bIns="0"/>
          <a:lstStyle>
            <a:lvl1pPr>
              <a:lnSpc>
                <a:spcPct val="100000"/>
              </a:lnSpc>
              <a:buSzPct val="100000"/>
              <a:buFont typeface="Wingdings 2" pitchFamily="18" charset="2"/>
              <a:buChar char=""/>
              <a:defRPr sz="2400"/>
            </a:lvl1pPr>
            <a:lvl2pPr marL="569913" indent="-284163">
              <a:lnSpc>
                <a:spcPct val="100000"/>
              </a:lnSpc>
              <a:buSzPct val="100000"/>
              <a:buFont typeface="Wingdings 2" pitchFamily="18" charset="2"/>
              <a:buChar char=""/>
              <a:defRPr sz="2200"/>
            </a:lvl2pPr>
            <a:lvl3pPr marL="855663" indent="-284163">
              <a:lnSpc>
                <a:spcPct val="100000"/>
              </a:lnSpc>
              <a:buSzPct val="100000"/>
              <a:buFont typeface="Wingdings 2" pitchFamily="18" charset="2"/>
              <a:buChar char=""/>
              <a:defRPr sz="2000"/>
            </a:lvl3pPr>
            <a:lvl4pPr marL="1085850" indent="-230188">
              <a:lnSpc>
                <a:spcPct val="100000"/>
              </a:lnSpc>
              <a:buSzPct val="100000"/>
              <a:buFont typeface="Wingdings 2" pitchFamily="18" charset="2"/>
              <a:buChar char=""/>
              <a:defRPr sz="1800"/>
            </a:lvl4pPr>
            <a:lvl5pPr marL="1312863" indent="-227013">
              <a:lnSpc>
                <a:spcPct val="100000"/>
              </a:lnSpc>
              <a:buSzPct val="100000"/>
              <a:buFont typeface="Wingdings 2" pitchFamily="18" charset="2"/>
              <a:buChar cha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2"/>
          <p:cNvSpPr>
            <a:spLocks noGrp="1"/>
          </p:cNvSpPr>
          <p:nvPr>
            <p:ph sz="quarter" idx="10"/>
          </p:nvPr>
        </p:nvSpPr>
        <p:spPr>
          <a:xfrm>
            <a:off x="4648200" y="1295400"/>
            <a:ext cx="4038600" cy="2362200"/>
          </a:xfrm>
          <a:prstGeom prst="rect">
            <a:avLst/>
          </a:prstGeom>
        </p:spPr>
        <p:txBody>
          <a:bodyPr lIns="0" tIns="0" rIns="0" bIns="0"/>
          <a:lstStyle>
            <a:lvl1pPr marL="231775" indent="-231775">
              <a:lnSpc>
                <a:spcPct val="100000"/>
              </a:lnSpc>
              <a:buSzPct val="100000"/>
              <a:buFont typeface="Wingdings 2" pitchFamily="18" charset="2"/>
              <a:buChar char=""/>
              <a:defRPr sz="2000"/>
            </a:lvl1pPr>
            <a:lvl2pPr marL="457200" indent="-225425">
              <a:lnSpc>
                <a:spcPct val="100000"/>
              </a:lnSpc>
              <a:buSzPct val="100000"/>
              <a:buFont typeface="Wingdings 2" pitchFamily="18" charset="2"/>
              <a:buChar char=""/>
              <a:defRPr sz="1800"/>
            </a:lvl2pPr>
            <a:lvl3pPr marL="688975" indent="-231775">
              <a:lnSpc>
                <a:spcPct val="100000"/>
              </a:lnSpc>
              <a:buSzPct val="100000"/>
              <a:buFont typeface="Wingdings 2" pitchFamily="18" charset="2"/>
              <a:buChar char=""/>
              <a:defRPr sz="1600"/>
            </a:lvl3pPr>
            <a:lvl4pPr marL="914400" indent="-225425">
              <a:lnSpc>
                <a:spcPct val="100000"/>
              </a:lnSpc>
              <a:buSzPct val="100000"/>
              <a:buFont typeface="Wingdings 2" pitchFamily="18" charset="2"/>
              <a:buChar char=""/>
              <a:defRPr sz="1600"/>
            </a:lvl4pPr>
            <a:lvl5pPr marL="1146175" indent="-231775">
              <a:buSzPct val="100000"/>
              <a:buFont typeface="Wingdings 2" pitchFamily="18" charset="2"/>
              <a:buChar char=""/>
              <a:defRPr sz="1600"/>
            </a:lvl5pPr>
          </a:lstStyle>
          <a:p>
            <a:pPr lvl="0"/>
            <a:r>
              <a:rPr lang="en-US" smtClean="0"/>
              <a:t>Click to edit Master text styles</a:t>
            </a:r>
          </a:p>
          <a:p>
            <a:pPr lvl="1"/>
            <a:r>
              <a:rPr lang="en-US" smtClean="0"/>
              <a:t>Second level</a:t>
            </a:r>
          </a:p>
          <a:p>
            <a:pPr lvl="2"/>
            <a:r>
              <a:rPr lang="en-US" smtClean="0"/>
              <a:t>Third level</a:t>
            </a:r>
          </a:p>
        </p:txBody>
      </p:sp>
      <p:sp>
        <p:nvSpPr>
          <p:cNvPr id="8" name="Content Placeholder 2"/>
          <p:cNvSpPr>
            <a:spLocks noGrp="1"/>
          </p:cNvSpPr>
          <p:nvPr>
            <p:ph sz="quarter" idx="12"/>
          </p:nvPr>
        </p:nvSpPr>
        <p:spPr>
          <a:xfrm>
            <a:off x="4648200" y="3810000"/>
            <a:ext cx="4038600" cy="2362200"/>
          </a:xfrm>
          <a:prstGeom prst="rect">
            <a:avLst/>
          </a:prstGeom>
        </p:spPr>
        <p:txBody>
          <a:bodyPr lIns="0" tIns="0" rIns="0" bIns="0"/>
          <a:lstStyle>
            <a:lvl1pPr marL="231775" indent="-231775">
              <a:lnSpc>
                <a:spcPct val="100000"/>
              </a:lnSpc>
              <a:buSzPct val="100000"/>
              <a:buFont typeface="Wingdings 2" pitchFamily="18" charset="2"/>
              <a:buChar char=""/>
              <a:defRPr sz="2000"/>
            </a:lvl1pPr>
            <a:lvl2pPr marL="457200" indent="-225425">
              <a:lnSpc>
                <a:spcPct val="100000"/>
              </a:lnSpc>
              <a:buSzPct val="100000"/>
              <a:buFont typeface="Wingdings 2" pitchFamily="18" charset="2"/>
              <a:buChar char=""/>
              <a:defRPr sz="1800"/>
            </a:lvl2pPr>
            <a:lvl3pPr marL="688975" indent="-231775">
              <a:lnSpc>
                <a:spcPct val="100000"/>
              </a:lnSpc>
              <a:buSzPct val="100000"/>
              <a:buFont typeface="Wingdings 2" pitchFamily="18" charset="2"/>
              <a:buChar char=""/>
              <a:defRPr sz="1600"/>
            </a:lvl3pPr>
            <a:lvl4pPr marL="914400" indent="-225425">
              <a:lnSpc>
                <a:spcPct val="100000"/>
              </a:lnSpc>
              <a:buSzPct val="100000"/>
              <a:buFont typeface="Wingdings 2" pitchFamily="18" charset="2"/>
              <a:buChar char=""/>
              <a:defRPr sz="1600"/>
            </a:lvl4pPr>
            <a:lvl5pPr marL="1146175" indent="-231775">
              <a:buSzPct val="100000"/>
              <a:buFont typeface="Wingdings 2" pitchFamily="18" charset="2"/>
              <a:buChar char=""/>
              <a:defRPr sz="1600"/>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364635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0175"/>
            <a:ext cx="8229600" cy="860425"/>
          </a:xfrm>
          <a:prstGeom prst="rect">
            <a:avLst/>
          </a:prstGeom>
        </p:spPr>
        <p:txBody>
          <a:bodyPr/>
          <a:lstStyle>
            <a:lvl1pPr>
              <a:defRPr sz="2800"/>
            </a:lvl1pPr>
          </a:lstStyle>
          <a:p>
            <a:r>
              <a:rPr lang="en-US" smtClean="0"/>
              <a:t>Click to edit Master title style</a:t>
            </a:r>
            <a:endParaRPr lang="en-US"/>
          </a:p>
        </p:txBody>
      </p:sp>
      <p:sp>
        <p:nvSpPr>
          <p:cNvPr id="6" name="Content Placeholder 2"/>
          <p:cNvSpPr>
            <a:spLocks noGrp="1"/>
          </p:cNvSpPr>
          <p:nvPr>
            <p:ph sz="quarter" idx="1"/>
          </p:nvPr>
        </p:nvSpPr>
        <p:spPr>
          <a:xfrm>
            <a:off x="457200" y="1295400"/>
            <a:ext cx="4038600" cy="2362200"/>
          </a:xfrm>
          <a:prstGeom prst="rect">
            <a:avLst/>
          </a:prstGeom>
        </p:spPr>
        <p:txBody>
          <a:bodyPr lIns="0" tIns="0" rIns="0" bIns="0"/>
          <a:lstStyle>
            <a:lvl1pPr marL="231775" indent="-231775">
              <a:lnSpc>
                <a:spcPct val="100000"/>
              </a:lnSpc>
              <a:buSzPct val="100000"/>
              <a:buFont typeface="Wingdings 2" pitchFamily="18" charset="2"/>
              <a:buChar char=""/>
              <a:defRPr sz="2000"/>
            </a:lvl1pPr>
            <a:lvl2pPr marL="457200" indent="-225425">
              <a:lnSpc>
                <a:spcPct val="100000"/>
              </a:lnSpc>
              <a:buSzPct val="100000"/>
              <a:buFont typeface="Wingdings 2" pitchFamily="18" charset="2"/>
              <a:buChar char=""/>
              <a:defRPr sz="1800"/>
            </a:lvl2pPr>
            <a:lvl3pPr marL="688975" indent="-231775">
              <a:lnSpc>
                <a:spcPct val="100000"/>
              </a:lnSpc>
              <a:buSzPct val="100000"/>
              <a:buFont typeface="Wingdings 2" pitchFamily="18" charset="2"/>
              <a:buChar char=""/>
              <a:defRPr sz="1600"/>
            </a:lvl3pPr>
            <a:lvl4pPr marL="914400" indent="-225425">
              <a:lnSpc>
                <a:spcPct val="100000"/>
              </a:lnSpc>
              <a:buSzPct val="100000"/>
              <a:buFont typeface="Wingdings 2" pitchFamily="18" charset="2"/>
              <a:buChar char=""/>
              <a:defRPr sz="1600"/>
            </a:lvl4pPr>
            <a:lvl5pPr marL="1146175" indent="-231775">
              <a:buSzPct val="100000"/>
              <a:buFont typeface="Wingdings 2" pitchFamily="18" charset="2"/>
              <a:buChar char=""/>
              <a:defRPr sz="1600"/>
            </a:lvl5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2"/>
          <p:cNvSpPr>
            <a:spLocks noGrp="1"/>
          </p:cNvSpPr>
          <p:nvPr>
            <p:ph sz="quarter" idx="11"/>
          </p:nvPr>
        </p:nvSpPr>
        <p:spPr>
          <a:xfrm>
            <a:off x="457200" y="3810000"/>
            <a:ext cx="4038600" cy="2362200"/>
          </a:xfrm>
          <a:prstGeom prst="rect">
            <a:avLst/>
          </a:prstGeom>
        </p:spPr>
        <p:txBody>
          <a:bodyPr lIns="0" tIns="0" rIns="0" bIns="0"/>
          <a:lstStyle>
            <a:lvl1pPr marL="231775" indent="-231775">
              <a:lnSpc>
                <a:spcPct val="100000"/>
              </a:lnSpc>
              <a:buSzPct val="100000"/>
              <a:buFont typeface="Wingdings 2" pitchFamily="18" charset="2"/>
              <a:buChar char=""/>
              <a:defRPr sz="2000"/>
            </a:lvl1pPr>
            <a:lvl2pPr marL="457200" indent="-225425">
              <a:lnSpc>
                <a:spcPct val="100000"/>
              </a:lnSpc>
              <a:buSzPct val="100000"/>
              <a:buFont typeface="Wingdings 2" pitchFamily="18" charset="2"/>
              <a:buChar char=""/>
              <a:defRPr sz="1800"/>
            </a:lvl2pPr>
            <a:lvl3pPr marL="688975" indent="-231775">
              <a:lnSpc>
                <a:spcPct val="100000"/>
              </a:lnSpc>
              <a:buSzPct val="100000"/>
              <a:buFont typeface="Wingdings 2" pitchFamily="18" charset="2"/>
              <a:buChar char=""/>
              <a:defRPr sz="1600"/>
            </a:lvl3pPr>
            <a:lvl4pPr marL="914400" indent="-225425">
              <a:lnSpc>
                <a:spcPct val="100000"/>
              </a:lnSpc>
              <a:buSzPct val="100000"/>
              <a:buFont typeface="Wingdings 2" pitchFamily="18" charset="2"/>
              <a:buChar char=""/>
              <a:defRPr sz="1600"/>
            </a:lvl4pPr>
            <a:lvl5pPr marL="1146175" indent="-231775">
              <a:buSzPct val="100000"/>
              <a:buFont typeface="Wingdings 2" pitchFamily="18" charset="2"/>
              <a:buChar char=""/>
              <a:defRPr sz="1600"/>
            </a:lvl5pPr>
          </a:lstStyle>
          <a:p>
            <a:pPr lvl="0"/>
            <a:r>
              <a:rPr lang="en-US" smtClean="0"/>
              <a:t>Click to edit Master text styles</a:t>
            </a:r>
          </a:p>
          <a:p>
            <a:pPr lvl="1"/>
            <a:r>
              <a:rPr lang="en-US" smtClean="0"/>
              <a:t>Second level</a:t>
            </a:r>
          </a:p>
          <a:p>
            <a:pPr lvl="2"/>
            <a:r>
              <a:rPr lang="en-US" smtClean="0"/>
              <a:t>Third level</a:t>
            </a:r>
          </a:p>
        </p:txBody>
      </p:sp>
      <p:sp>
        <p:nvSpPr>
          <p:cNvPr id="8" name="Content Placeholder 3"/>
          <p:cNvSpPr>
            <a:spLocks noGrp="1"/>
          </p:cNvSpPr>
          <p:nvPr>
            <p:ph sz="half" idx="2"/>
          </p:nvPr>
        </p:nvSpPr>
        <p:spPr>
          <a:xfrm>
            <a:off x="4648200" y="1295400"/>
            <a:ext cx="4038600" cy="4830763"/>
          </a:xfrm>
          <a:prstGeom prst="rect">
            <a:avLst/>
          </a:prstGeom>
        </p:spPr>
        <p:txBody>
          <a:bodyPr lIns="0" tIns="0" rIns="0" bIns="0"/>
          <a:lstStyle>
            <a:lvl1pPr>
              <a:lnSpc>
                <a:spcPct val="100000"/>
              </a:lnSpc>
              <a:buSzPct val="100000"/>
              <a:buFont typeface="Wingdings 2" pitchFamily="18" charset="2"/>
              <a:buChar char=""/>
              <a:defRPr sz="2400"/>
            </a:lvl1pPr>
            <a:lvl2pPr marL="569913" indent="-284163">
              <a:lnSpc>
                <a:spcPct val="100000"/>
              </a:lnSpc>
              <a:buSzPct val="100000"/>
              <a:buFont typeface="Wingdings 2" pitchFamily="18" charset="2"/>
              <a:buChar char=""/>
              <a:defRPr/>
            </a:lvl2pPr>
            <a:lvl3pPr marL="801688" indent="-231775">
              <a:lnSpc>
                <a:spcPct val="100000"/>
              </a:lnSpc>
              <a:buSzPct val="100000"/>
              <a:buFont typeface="Wingdings 2" pitchFamily="18" charset="2"/>
              <a:buChar char=""/>
              <a:defRPr sz="2000"/>
            </a:lvl3pPr>
            <a:lvl4pPr marL="1027113" indent="-225425">
              <a:lnSpc>
                <a:spcPct val="100000"/>
              </a:lnSpc>
              <a:buSzPct val="100000"/>
              <a:buFont typeface="Wingdings 2" pitchFamily="18" charset="2"/>
              <a:buChar char=""/>
              <a:defRPr sz="1800"/>
            </a:lvl4pPr>
            <a:lvl5pPr marL="1258888" indent="-231775">
              <a:lnSpc>
                <a:spcPct val="100000"/>
              </a:lnSpc>
              <a:buSzPct val="100000"/>
              <a:buFont typeface="Wingdings 2" pitchFamily="18" charset="2"/>
              <a:buChar char=""/>
              <a:defRPr sz="1800"/>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5577001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prstGeom prst="rect">
            <a:avLst/>
          </a:prstGeom>
        </p:spPr>
        <p:txBody>
          <a:bodyPr>
            <a:normAutofit/>
          </a:bodyPr>
          <a:lstStyle>
            <a:lvl1pPr algn="ctr">
              <a:defRPr sz="3200">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41354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1307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ection Divider Slide 1">
    <p:spTree>
      <p:nvGrpSpPr>
        <p:cNvPr id="1" name=""/>
        <p:cNvGrpSpPr/>
        <p:nvPr/>
      </p:nvGrpSpPr>
      <p:grpSpPr>
        <a:xfrm>
          <a:off x="0" y="0"/>
          <a:ext cx="0" cy="0"/>
          <a:chOff x="0" y="0"/>
          <a:chExt cx="0" cy="0"/>
        </a:xfrm>
      </p:grpSpPr>
      <p:sp>
        <p:nvSpPr>
          <p:cNvPr id="2" name="Title 1"/>
          <p:cNvSpPr>
            <a:spLocks noGrp="1"/>
          </p:cNvSpPr>
          <p:nvPr>
            <p:ph type="ctrTitle"/>
          </p:nvPr>
        </p:nvSpPr>
        <p:spPr>
          <a:xfrm>
            <a:off x="640080" y="2286000"/>
            <a:ext cx="7772400" cy="1828800"/>
          </a:xfrm>
          <a:prstGeom prst="rect">
            <a:avLst/>
          </a:prstGeom>
          <a:ln w="28575">
            <a:solidFill>
              <a:srgbClr val="4F81BD"/>
            </a:solidFill>
          </a:ln>
        </p:spPr>
        <p:txBody>
          <a:bodyPr lIns="182880" tIns="365760" rIns="182880" bIns="365760">
            <a:normAutofit/>
          </a:bodyPr>
          <a:lstStyle>
            <a:lvl1pPr algn="ctr">
              <a:defRPr sz="4000">
                <a:solidFill>
                  <a:srgbClr val="002060"/>
                </a:solidFill>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110699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3400" b="1" cap="none">
                <a:latin typeface="Verdana"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66947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130175"/>
            <a:ext cx="8229600" cy="860425"/>
          </a:xfrm>
          <a:prstGeom prst="rect">
            <a:avLst/>
          </a:prstGeom>
        </p:spPr>
        <p:txBody>
          <a:bodyPr/>
          <a:lstStyle>
            <a:lvl1pPr>
              <a:defRPr sz="2800"/>
            </a:lvl1pPr>
          </a:lstStyle>
          <a:p>
            <a:r>
              <a:rPr lang="en-US" smtClean="0"/>
              <a:t>Click to edit Master title style</a:t>
            </a:r>
            <a:endParaRPr lang="en-US"/>
          </a:p>
        </p:txBody>
      </p:sp>
    </p:spTree>
    <p:extLst>
      <p:ext uri="{BB962C8B-B14F-4D97-AF65-F5344CB8AC3E}">
        <p14:creationId xmlns:p14="http://schemas.microsoft.com/office/powerpoint/2010/main" val="3234295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30175"/>
            <a:ext cx="8229600" cy="860425"/>
          </a:xfrm>
          <a:prstGeom prst="rect">
            <a:avLst/>
          </a:prstGeom>
        </p:spPr>
        <p:txBody>
          <a:bodyPr/>
          <a:lstStyle>
            <a:lvl1pPr>
              <a:defRPr sz="2800"/>
            </a:lvl1pPr>
          </a:lstStyle>
          <a:p>
            <a:r>
              <a:rPr lang="en-US" smtClean="0"/>
              <a:t>Click to edit Master title style</a:t>
            </a:r>
            <a:endParaRPr lang="en-US"/>
          </a:p>
        </p:txBody>
      </p:sp>
      <p:sp>
        <p:nvSpPr>
          <p:cNvPr id="3" name="Chart Placeholder 2"/>
          <p:cNvSpPr>
            <a:spLocks noGrp="1"/>
          </p:cNvSpPr>
          <p:nvPr>
            <p:ph type="chart" idx="1"/>
          </p:nvPr>
        </p:nvSpPr>
        <p:spPr>
          <a:xfrm>
            <a:off x="457200" y="1295400"/>
            <a:ext cx="8229600" cy="4830763"/>
          </a:xfrm>
          <a:prstGeom prst="rect">
            <a:avLst/>
          </a:prstGeom>
        </p:spPr>
        <p:txBody>
          <a:bodyPr lIns="0" tIns="0" rIns="0" bIns="0"/>
          <a:lstStyle/>
          <a:p>
            <a:pPr lvl="0"/>
            <a:r>
              <a:rPr lang="en-US" noProof="0" dirty="0" smtClean="0"/>
              <a:t>Click icon to add chart</a:t>
            </a:r>
            <a:endParaRPr lang="en-US" noProof="0" dirty="0"/>
          </a:p>
        </p:txBody>
      </p:sp>
    </p:spTree>
    <p:extLst>
      <p:ext uri="{BB962C8B-B14F-4D97-AF65-F5344CB8AC3E}">
        <p14:creationId xmlns:p14="http://schemas.microsoft.com/office/powerpoint/2010/main" val="2612999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30175"/>
            <a:ext cx="8229600" cy="860425"/>
          </a:xfrm>
          <a:prstGeom prst="rect">
            <a:avLst/>
          </a:prstGeom>
        </p:spPr>
        <p:txBody>
          <a:bodyPr/>
          <a:lstStyle>
            <a:lvl1pPr>
              <a:defRPr sz="2800"/>
            </a:lvl1pPr>
          </a:lstStyle>
          <a:p>
            <a:r>
              <a:rPr lang="en-US" smtClean="0"/>
              <a:t>Click to edit Master title style</a:t>
            </a:r>
            <a:endParaRPr lang="en-US"/>
          </a:p>
        </p:txBody>
      </p:sp>
      <p:sp>
        <p:nvSpPr>
          <p:cNvPr id="3" name="Chart Placeholder 2"/>
          <p:cNvSpPr>
            <a:spLocks noGrp="1"/>
          </p:cNvSpPr>
          <p:nvPr>
            <p:ph type="chart" sz="half" idx="1"/>
          </p:nvPr>
        </p:nvSpPr>
        <p:spPr>
          <a:xfrm>
            <a:off x="457200" y="1295400"/>
            <a:ext cx="4038600" cy="4830763"/>
          </a:xfrm>
          <a:prstGeom prst="rect">
            <a:avLst/>
          </a:prstGeom>
        </p:spPr>
        <p:txBody>
          <a:bodyPr/>
          <a:lstStyle/>
          <a:p>
            <a:pPr lvl="0"/>
            <a:r>
              <a:rPr lang="en-US" noProof="0" dirty="0" smtClean="0"/>
              <a:t>Click icon to add chart</a:t>
            </a:r>
            <a:endParaRPr lang="en-US" noProof="0" dirty="0"/>
          </a:p>
        </p:txBody>
      </p:sp>
      <p:sp>
        <p:nvSpPr>
          <p:cNvPr id="6" name="Text Placeholder 2"/>
          <p:cNvSpPr>
            <a:spLocks noGrp="1"/>
          </p:cNvSpPr>
          <p:nvPr>
            <p:ph type="body" sz="half" idx="10"/>
          </p:nvPr>
        </p:nvSpPr>
        <p:spPr>
          <a:xfrm>
            <a:off x="4648200" y="1295400"/>
            <a:ext cx="4038600" cy="4830763"/>
          </a:xfrm>
          <a:prstGeom prst="rect">
            <a:avLst/>
          </a:prstGeom>
        </p:spPr>
        <p:txBody>
          <a:bodyPr lIns="0" tIns="0" rIns="0" bIns="0"/>
          <a:lstStyle>
            <a:lvl1pPr>
              <a:lnSpc>
                <a:spcPct val="100000"/>
              </a:lnSpc>
              <a:buSzPct val="100000"/>
              <a:buFont typeface="Wingdings 2" pitchFamily="18" charset="2"/>
              <a:buChar char=""/>
              <a:defRPr sz="2400"/>
            </a:lvl1pPr>
            <a:lvl2pPr marL="569913" indent="-284163">
              <a:lnSpc>
                <a:spcPct val="100000"/>
              </a:lnSpc>
              <a:buSzPct val="100000"/>
              <a:buFont typeface="Wingdings 2" pitchFamily="18" charset="2"/>
              <a:buChar char=""/>
              <a:defRPr sz="2200"/>
            </a:lvl2pPr>
            <a:lvl3pPr marL="855663" indent="-284163">
              <a:lnSpc>
                <a:spcPct val="100000"/>
              </a:lnSpc>
              <a:buSzPct val="100000"/>
              <a:buFont typeface="Wingdings 2" pitchFamily="18" charset="2"/>
              <a:buChar char=""/>
              <a:defRPr sz="2000"/>
            </a:lvl3pPr>
            <a:lvl4pPr marL="1085850" indent="-230188">
              <a:lnSpc>
                <a:spcPct val="100000"/>
              </a:lnSpc>
              <a:buSzPct val="100000"/>
              <a:buFont typeface="Wingdings 2" pitchFamily="18" charset="2"/>
              <a:buNone/>
              <a:defRPr sz="1800"/>
            </a:lvl4pPr>
            <a:lvl5pPr marL="1312863" indent="-227013">
              <a:lnSpc>
                <a:spcPct val="100000"/>
              </a:lnSpc>
              <a:buSzPct val="100000"/>
              <a:buFont typeface="Wingdings 2" pitchFamily="18" charset="2"/>
              <a:buChar cha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830733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30175"/>
            <a:ext cx="8229600" cy="860425"/>
          </a:xfrm>
          <a:prstGeom prst="rect">
            <a:avLst/>
          </a:prstGeom>
        </p:spPr>
        <p:txBody>
          <a:bodyPr/>
          <a:lstStyle>
            <a:lvl1pPr>
              <a:defRPr sz="2800"/>
            </a:lvl1pPr>
          </a:lstStyle>
          <a:p>
            <a:r>
              <a:rPr lang="en-US" smtClean="0"/>
              <a:t>Click to edit Master title style</a:t>
            </a:r>
            <a:endParaRPr lang="en-US"/>
          </a:p>
        </p:txBody>
      </p:sp>
      <p:sp>
        <p:nvSpPr>
          <p:cNvPr id="3" name="ClipArt Placeholder 2"/>
          <p:cNvSpPr>
            <a:spLocks noGrp="1"/>
          </p:cNvSpPr>
          <p:nvPr>
            <p:ph type="clipArt" sz="half" idx="1"/>
          </p:nvPr>
        </p:nvSpPr>
        <p:spPr>
          <a:xfrm>
            <a:off x="457200" y="1295400"/>
            <a:ext cx="4038600" cy="4830763"/>
          </a:xfrm>
          <a:prstGeom prst="rect">
            <a:avLst/>
          </a:prstGeom>
        </p:spPr>
        <p:txBody>
          <a:bodyPr/>
          <a:lstStyle/>
          <a:p>
            <a:pPr lvl="0"/>
            <a:r>
              <a:rPr lang="en-US" noProof="0" dirty="0" smtClean="0"/>
              <a:t>Click icon to add clip art</a:t>
            </a:r>
            <a:endParaRPr lang="en-US" noProof="0" dirty="0"/>
          </a:p>
        </p:txBody>
      </p:sp>
      <p:sp>
        <p:nvSpPr>
          <p:cNvPr id="6" name="Text Placeholder 2"/>
          <p:cNvSpPr>
            <a:spLocks noGrp="1"/>
          </p:cNvSpPr>
          <p:nvPr>
            <p:ph type="body" sz="half" idx="10"/>
          </p:nvPr>
        </p:nvSpPr>
        <p:spPr>
          <a:xfrm>
            <a:off x="4648200" y="1295400"/>
            <a:ext cx="4038600" cy="4830763"/>
          </a:xfrm>
          <a:prstGeom prst="rect">
            <a:avLst/>
          </a:prstGeom>
        </p:spPr>
        <p:txBody>
          <a:bodyPr lIns="0" tIns="0" rIns="0" bIns="0"/>
          <a:lstStyle>
            <a:lvl1pPr>
              <a:lnSpc>
                <a:spcPct val="100000"/>
              </a:lnSpc>
              <a:buSzPct val="100000"/>
              <a:buFont typeface="Wingdings 2" pitchFamily="18" charset="2"/>
              <a:buChar char=""/>
              <a:defRPr sz="2400"/>
            </a:lvl1pPr>
            <a:lvl2pPr marL="569913" indent="-284163">
              <a:lnSpc>
                <a:spcPct val="100000"/>
              </a:lnSpc>
              <a:buSzPct val="100000"/>
              <a:buFont typeface="Wingdings 2" pitchFamily="18" charset="2"/>
              <a:buChar char=""/>
              <a:defRPr sz="2200"/>
            </a:lvl2pPr>
            <a:lvl3pPr marL="855663" indent="-284163">
              <a:lnSpc>
                <a:spcPct val="100000"/>
              </a:lnSpc>
              <a:buSzPct val="100000"/>
              <a:buFont typeface="Wingdings 2" pitchFamily="18" charset="2"/>
              <a:buChar char=""/>
              <a:defRPr sz="2000"/>
            </a:lvl3pPr>
            <a:lvl4pPr marL="1085850" indent="-230188">
              <a:lnSpc>
                <a:spcPct val="100000"/>
              </a:lnSpc>
              <a:buSzPct val="100000"/>
              <a:buFont typeface="Wingdings 2" pitchFamily="18" charset="2"/>
              <a:buNone/>
              <a:defRPr sz="1800"/>
            </a:lvl4pPr>
            <a:lvl5pPr marL="1312863" indent="-227013">
              <a:lnSpc>
                <a:spcPct val="100000"/>
              </a:lnSpc>
              <a:buSzPct val="100000"/>
              <a:buFont typeface="Wingdings 2" pitchFamily="18" charset="2"/>
              <a:buChar cha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868054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130175"/>
            <a:ext cx="8229600" cy="860425"/>
          </a:xfrm>
          <a:prstGeom prst="rect">
            <a:avLst/>
          </a:prstGeom>
        </p:spPr>
        <p:txBody>
          <a:bodyPr/>
          <a:lstStyle>
            <a:lvl1pPr>
              <a:defRPr sz="2800"/>
            </a:lvl1pPr>
          </a:lstStyle>
          <a:p>
            <a:r>
              <a:rPr lang="en-US" smtClean="0"/>
              <a:t>Click to edit Master title style</a:t>
            </a:r>
            <a:endParaRPr lang="en-US"/>
          </a:p>
        </p:txBody>
      </p:sp>
      <p:sp>
        <p:nvSpPr>
          <p:cNvPr id="3" name="Content Placeholder 2"/>
          <p:cNvSpPr>
            <a:spLocks noGrp="1"/>
          </p:cNvSpPr>
          <p:nvPr>
            <p:ph sz="quarter" idx="1"/>
          </p:nvPr>
        </p:nvSpPr>
        <p:spPr>
          <a:xfrm>
            <a:off x="457200" y="1295400"/>
            <a:ext cx="4038600" cy="2362200"/>
          </a:xfrm>
          <a:prstGeom prst="rect">
            <a:avLst/>
          </a:prstGeom>
        </p:spPr>
        <p:txBody>
          <a:bodyPr lIns="0" tIns="0" rIns="0" bIns="0"/>
          <a:lstStyle>
            <a:lvl1pPr marL="231775" indent="-231775">
              <a:lnSpc>
                <a:spcPct val="100000"/>
              </a:lnSpc>
              <a:buSzPct val="100000"/>
              <a:buFont typeface="Wingdings 2" pitchFamily="18" charset="2"/>
              <a:buChar char=""/>
              <a:defRPr sz="2000"/>
            </a:lvl1pPr>
            <a:lvl2pPr marL="457200" indent="-225425">
              <a:lnSpc>
                <a:spcPct val="100000"/>
              </a:lnSpc>
              <a:buSzPct val="100000"/>
              <a:buFont typeface="Wingdings 2" pitchFamily="18" charset="2"/>
              <a:buChar char=""/>
              <a:defRPr sz="1800"/>
            </a:lvl2pPr>
            <a:lvl3pPr marL="688975" indent="-231775">
              <a:lnSpc>
                <a:spcPct val="100000"/>
              </a:lnSpc>
              <a:buSzPct val="100000"/>
              <a:buFont typeface="Wingdings 2" pitchFamily="18" charset="2"/>
              <a:buChar char=""/>
              <a:defRPr sz="1600"/>
            </a:lvl3pPr>
            <a:lvl4pPr marL="914400" indent="-225425">
              <a:lnSpc>
                <a:spcPct val="100000"/>
              </a:lnSpc>
              <a:buSzPct val="100000"/>
              <a:buFont typeface="Wingdings 2" pitchFamily="18" charset="2"/>
              <a:buChar char=""/>
              <a:defRPr sz="1600"/>
            </a:lvl4pPr>
            <a:lvl5pPr marL="1146175" indent="-231775">
              <a:buSzPct val="100000"/>
              <a:buFont typeface="Wingdings 2" pitchFamily="18" charset="2"/>
              <a:buChar char=""/>
              <a:defRPr sz="1600"/>
            </a:lvl5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2"/>
          <p:cNvSpPr>
            <a:spLocks noGrp="1"/>
          </p:cNvSpPr>
          <p:nvPr>
            <p:ph sz="quarter" idx="10"/>
          </p:nvPr>
        </p:nvSpPr>
        <p:spPr>
          <a:xfrm>
            <a:off x="4648200" y="1295400"/>
            <a:ext cx="4038600" cy="2362200"/>
          </a:xfrm>
          <a:prstGeom prst="rect">
            <a:avLst/>
          </a:prstGeom>
        </p:spPr>
        <p:txBody>
          <a:bodyPr lIns="0" tIns="0" rIns="0" bIns="0"/>
          <a:lstStyle>
            <a:lvl1pPr marL="231775" indent="-231775">
              <a:lnSpc>
                <a:spcPct val="100000"/>
              </a:lnSpc>
              <a:buSzPct val="100000"/>
              <a:buFont typeface="Wingdings 2" pitchFamily="18" charset="2"/>
              <a:buChar char=""/>
              <a:defRPr sz="2000"/>
            </a:lvl1pPr>
            <a:lvl2pPr marL="457200" indent="-225425">
              <a:lnSpc>
                <a:spcPct val="100000"/>
              </a:lnSpc>
              <a:buSzPct val="100000"/>
              <a:buFont typeface="Wingdings 2" pitchFamily="18" charset="2"/>
              <a:buChar char=""/>
              <a:defRPr sz="1800"/>
            </a:lvl2pPr>
            <a:lvl3pPr marL="688975" indent="-231775">
              <a:lnSpc>
                <a:spcPct val="100000"/>
              </a:lnSpc>
              <a:buSzPct val="100000"/>
              <a:buFont typeface="Wingdings 2" pitchFamily="18" charset="2"/>
              <a:buChar char=""/>
              <a:defRPr sz="1600"/>
            </a:lvl3pPr>
            <a:lvl4pPr marL="914400" indent="-225425">
              <a:lnSpc>
                <a:spcPct val="100000"/>
              </a:lnSpc>
              <a:buSzPct val="100000"/>
              <a:buFont typeface="Wingdings 2" pitchFamily="18" charset="2"/>
              <a:buChar char=""/>
              <a:defRPr sz="1600"/>
            </a:lvl4pPr>
            <a:lvl5pPr marL="1146175" indent="-231775">
              <a:buSzPct val="100000"/>
              <a:buFont typeface="Wingdings 2" pitchFamily="18" charset="2"/>
              <a:buChar char=""/>
              <a:defRPr sz="1600"/>
            </a:lvl5pPr>
          </a:lstStyle>
          <a:p>
            <a:pPr lvl="0"/>
            <a:r>
              <a:rPr lang="en-US" smtClean="0"/>
              <a:t>Click to edit Master text styles</a:t>
            </a:r>
          </a:p>
          <a:p>
            <a:pPr lvl="1"/>
            <a:r>
              <a:rPr lang="en-US" smtClean="0"/>
              <a:t>Second level</a:t>
            </a:r>
          </a:p>
          <a:p>
            <a:pPr lvl="2"/>
            <a:r>
              <a:rPr lang="en-US" smtClean="0"/>
              <a:t>Third level</a:t>
            </a:r>
          </a:p>
        </p:txBody>
      </p:sp>
      <p:sp>
        <p:nvSpPr>
          <p:cNvPr id="10" name="Content Placeholder 2"/>
          <p:cNvSpPr>
            <a:spLocks noGrp="1"/>
          </p:cNvSpPr>
          <p:nvPr>
            <p:ph sz="quarter" idx="11"/>
          </p:nvPr>
        </p:nvSpPr>
        <p:spPr>
          <a:xfrm>
            <a:off x="457200" y="3810000"/>
            <a:ext cx="4038600" cy="2362200"/>
          </a:xfrm>
          <a:prstGeom prst="rect">
            <a:avLst/>
          </a:prstGeom>
        </p:spPr>
        <p:txBody>
          <a:bodyPr lIns="0" tIns="0" rIns="0" bIns="0"/>
          <a:lstStyle>
            <a:lvl1pPr marL="231775" indent="-231775">
              <a:lnSpc>
                <a:spcPct val="100000"/>
              </a:lnSpc>
              <a:buSzPct val="100000"/>
              <a:buFont typeface="Wingdings 2" pitchFamily="18" charset="2"/>
              <a:buChar char=""/>
              <a:defRPr sz="2000"/>
            </a:lvl1pPr>
            <a:lvl2pPr marL="457200" indent="-225425">
              <a:lnSpc>
                <a:spcPct val="100000"/>
              </a:lnSpc>
              <a:buSzPct val="100000"/>
              <a:buFont typeface="Wingdings 2" pitchFamily="18" charset="2"/>
              <a:buChar char=""/>
              <a:defRPr sz="1800"/>
            </a:lvl2pPr>
            <a:lvl3pPr marL="688975" indent="-231775">
              <a:lnSpc>
                <a:spcPct val="100000"/>
              </a:lnSpc>
              <a:buSzPct val="100000"/>
              <a:buFont typeface="Wingdings 2" pitchFamily="18" charset="2"/>
              <a:buChar char=""/>
              <a:defRPr sz="1600"/>
            </a:lvl3pPr>
            <a:lvl4pPr marL="914400" indent="-225425">
              <a:lnSpc>
                <a:spcPct val="100000"/>
              </a:lnSpc>
              <a:buSzPct val="100000"/>
              <a:buFont typeface="Wingdings 2" pitchFamily="18" charset="2"/>
              <a:buChar char=""/>
              <a:defRPr sz="1600"/>
            </a:lvl4pPr>
            <a:lvl5pPr marL="1146175" indent="-231775">
              <a:buSzPct val="100000"/>
              <a:buFont typeface="Wingdings 2" pitchFamily="18" charset="2"/>
              <a:buChar char=""/>
              <a:defRPr sz="1600"/>
            </a:lvl5pPr>
          </a:lstStyle>
          <a:p>
            <a:pPr lvl="0"/>
            <a:r>
              <a:rPr lang="en-US" smtClean="0"/>
              <a:t>Click to edit Master text styles</a:t>
            </a:r>
          </a:p>
          <a:p>
            <a:pPr lvl="1"/>
            <a:r>
              <a:rPr lang="en-US" smtClean="0"/>
              <a:t>Second level</a:t>
            </a:r>
          </a:p>
          <a:p>
            <a:pPr lvl="2"/>
            <a:r>
              <a:rPr lang="en-US" smtClean="0"/>
              <a:t>Third level</a:t>
            </a:r>
          </a:p>
        </p:txBody>
      </p:sp>
      <p:sp>
        <p:nvSpPr>
          <p:cNvPr id="11" name="Content Placeholder 2"/>
          <p:cNvSpPr>
            <a:spLocks noGrp="1"/>
          </p:cNvSpPr>
          <p:nvPr>
            <p:ph sz="quarter" idx="12"/>
          </p:nvPr>
        </p:nvSpPr>
        <p:spPr>
          <a:xfrm>
            <a:off x="4648200" y="3810000"/>
            <a:ext cx="4038600" cy="2362200"/>
          </a:xfrm>
          <a:prstGeom prst="rect">
            <a:avLst/>
          </a:prstGeom>
        </p:spPr>
        <p:txBody>
          <a:bodyPr lIns="0" tIns="0" rIns="0" bIns="0"/>
          <a:lstStyle>
            <a:lvl1pPr marL="231775" indent="-231775">
              <a:lnSpc>
                <a:spcPct val="100000"/>
              </a:lnSpc>
              <a:buSzPct val="100000"/>
              <a:buFont typeface="Wingdings 2" pitchFamily="18" charset="2"/>
              <a:buChar char=""/>
              <a:defRPr sz="2000"/>
            </a:lvl1pPr>
            <a:lvl2pPr marL="457200" indent="-225425">
              <a:lnSpc>
                <a:spcPct val="100000"/>
              </a:lnSpc>
              <a:buSzPct val="100000"/>
              <a:buFont typeface="Wingdings 2" pitchFamily="18" charset="2"/>
              <a:buChar char=""/>
              <a:defRPr sz="1800"/>
            </a:lvl2pPr>
            <a:lvl3pPr marL="688975" indent="-231775">
              <a:lnSpc>
                <a:spcPct val="100000"/>
              </a:lnSpc>
              <a:buSzPct val="100000"/>
              <a:buFont typeface="Wingdings 2" pitchFamily="18" charset="2"/>
              <a:buChar char=""/>
              <a:defRPr sz="1600"/>
            </a:lvl3pPr>
            <a:lvl4pPr marL="914400" indent="-225425">
              <a:lnSpc>
                <a:spcPct val="100000"/>
              </a:lnSpc>
              <a:buSzPct val="100000"/>
              <a:buFont typeface="Wingdings 2" pitchFamily="18" charset="2"/>
              <a:buChar char=""/>
              <a:defRPr sz="1600"/>
            </a:lvl4pPr>
            <a:lvl5pPr marL="1146175" indent="-231775">
              <a:buSzPct val="100000"/>
              <a:buFont typeface="Wingdings 2" pitchFamily="18" charset="2"/>
              <a:buChar char=""/>
              <a:defRPr sz="1600"/>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608670648"/>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1.png"/><Relationship Id="rId23" Type="http://schemas.openxmlformats.org/officeDocument/2006/relationships/image" Target="../media/image2.png"/><Relationship Id="rId24" Type="http://schemas.openxmlformats.org/officeDocument/2006/relationships/image" Target="../media/image3.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9.xml"/><Relationship Id="rId20" Type="http://schemas.openxmlformats.org/officeDocument/2006/relationships/slideLayout" Target="../slideLayouts/slideLayout40.xml"/><Relationship Id="rId21" Type="http://schemas.openxmlformats.org/officeDocument/2006/relationships/slideLayout" Target="../slideLayouts/slideLayout41.xml"/><Relationship Id="rId22" Type="http://schemas.openxmlformats.org/officeDocument/2006/relationships/theme" Target="../theme/theme2.xml"/><Relationship Id="rId23" Type="http://schemas.openxmlformats.org/officeDocument/2006/relationships/image" Target="../media/image1.png"/><Relationship Id="rId24" Type="http://schemas.openxmlformats.org/officeDocument/2006/relationships/image" Target="../media/image2.png"/><Relationship Id="rId25" Type="http://schemas.openxmlformats.org/officeDocument/2006/relationships/image" Target="../media/image3.png"/><Relationship Id="rId10" Type="http://schemas.openxmlformats.org/officeDocument/2006/relationships/slideLayout" Target="../slideLayouts/slideLayout30.xml"/><Relationship Id="rId11" Type="http://schemas.openxmlformats.org/officeDocument/2006/relationships/slideLayout" Target="../slideLayouts/slideLayout31.xml"/><Relationship Id="rId12" Type="http://schemas.openxmlformats.org/officeDocument/2006/relationships/slideLayout" Target="../slideLayouts/slideLayout32.xml"/><Relationship Id="rId13" Type="http://schemas.openxmlformats.org/officeDocument/2006/relationships/slideLayout" Target="../slideLayouts/slideLayout33.xml"/><Relationship Id="rId14" Type="http://schemas.openxmlformats.org/officeDocument/2006/relationships/slideLayout" Target="../slideLayouts/slideLayout34.xml"/><Relationship Id="rId15" Type="http://schemas.openxmlformats.org/officeDocument/2006/relationships/slideLayout" Target="../slideLayouts/slideLayout35.xml"/><Relationship Id="rId16" Type="http://schemas.openxmlformats.org/officeDocument/2006/relationships/slideLayout" Target="../slideLayouts/slideLayout36.xml"/><Relationship Id="rId17" Type="http://schemas.openxmlformats.org/officeDocument/2006/relationships/slideLayout" Target="../slideLayouts/slideLayout37.xml"/><Relationship Id="rId18" Type="http://schemas.openxmlformats.org/officeDocument/2006/relationships/slideLayout" Target="../slideLayouts/slideLayout38.xml"/><Relationship Id="rId19" Type="http://schemas.openxmlformats.org/officeDocument/2006/relationships/slideLayout" Target="../slideLayouts/slideLayout39.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2" cstate="print"/>
          <a:srcRect/>
          <a:stretch>
            <a:fillRect/>
          </a:stretch>
        </a:blipFill>
        <a:effectLst/>
      </p:bgPr>
    </p:bg>
    <p:spTree>
      <p:nvGrpSpPr>
        <p:cNvPr id="1" name=""/>
        <p:cNvGrpSpPr/>
        <p:nvPr/>
      </p:nvGrpSpPr>
      <p:grpSpPr>
        <a:xfrm>
          <a:off x="0" y="0"/>
          <a:ext cx="0" cy="0"/>
          <a:chOff x="0" y="0"/>
          <a:chExt cx="0" cy="0"/>
        </a:xfrm>
      </p:grpSpPr>
      <p:sp>
        <p:nvSpPr>
          <p:cNvPr id="2050" name="Rectangle 5"/>
          <p:cNvSpPr>
            <a:spLocks noChangeArrowheads="1"/>
          </p:cNvSpPr>
          <p:nvPr/>
        </p:nvSpPr>
        <p:spPr bwMode="auto">
          <a:xfrm>
            <a:off x="5638800" y="6497638"/>
            <a:ext cx="10668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dirty="0">
              <a:solidFill>
                <a:srgbClr val="000000"/>
              </a:solidFill>
              <a:ea typeface="ＭＳ Ｐゴシック" pitchFamily="34" charset="-128"/>
            </a:endParaRPr>
          </a:p>
        </p:txBody>
      </p:sp>
      <p:sp>
        <p:nvSpPr>
          <p:cNvPr id="2051" name="TextBox 6"/>
          <p:cNvSpPr txBox="1">
            <a:spLocks noChangeArrowheads="1"/>
          </p:cNvSpPr>
          <p:nvPr userDrawn="1"/>
        </p:nvSpPr>
        <p:spPr bwMode="auto">
          <a:xfrm>
            <a:off x="7010400" y="6553200"/>
            <a:ext cx="2057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fontAlgn="base">
              <a:spcBef>
                <a:spcPct val="0"/>
              </a:spcBef>
              <a:spcAft>
                <a:spcPct val="0"/>
              </a:spcAft>
              <a:defRPr/>
            </a:pPr>
            <a:endParaRPr lang="en-US" sz="1000" b="1" dirty="0" smtClean="0">
              <a:solidFill>
                <a:srgbClr val="FFFFFF"/>
              </a:solidFill>
              <a:latin typeface="Arial Narrow" pitchFamily="34" charset="0"/>
            </a:endParaRPr>
          </a:p>
          <a:p>
            <a:pPr algn="r" fontAlgn="base">
              <a:spcBef>
                <a:spcPct val="0"/>
              </a:spcBef>
              <a:spcAft>
                <a:spcPct val="0"/>
              </a:spcAft>
              <a:defRPr/>
            </a:pPr>
            <a:r>
              <a:rPr lang="en-US" sz="500" b="1" dirty="0" smtClean="0">
                <a:solidFill>
                  <a:srgbClr val="FFFFFF"/>
                </a:solidFill>
                <a:latin typeface="Arial Narrow" pitchFamily="34" charset="0"/>
              </a:rPr>
              <a:t>Community Forum</a:t>
            </a:r>
          </a:p>
        </p:txBody>
      </p:sp>
      <p:sp>
        <p:nvSpPr>
          <p:cNvPr id="2052" name="Rectangle 4"/>
          <p:cNvSpPr>
            <a:spLocks noChangeArrowheads="1"/>
          </p:cNvSpPr>
          <p:nvPr userDrawn="1"/>
        </p:nvSpPr>
        <p:spPr bwMode="auto">
          <a:xfrm>
            <a:off x="0" y="6248400"/>
            <a:ext cx="9144000" cy="609600"/>
          </a:xfrm>
          <a:prstGeom prst="rect">
            <a:avLst/>
          </a:prstGeom>
          <a:solidFill>
            <a:srgbClr val="435985"/>
          </a:solidFill>
          <a:ln>
            <a:noFill/>
          </a:ln>
          <a:extLst>
            <a:ext uri="{91240B29-F687-4f45-9708-019B960494DF}">
              <a14:hiddenLine xmlns:a14="http://schemas.microsoft.com/office/drawing/2010/main" w="19050" algn="ctr">
                <a:solidFill>
                  <a:srgbClr val="000000"/>
                </a:solidFill>
                <a:round/>
                <a:headEnd/>
                <a:tailEnd/>
              </a14:hiddenLine>
            </a:ext>
          </a:extLst>
        </p:spPr>
        <p:txBody>
          <a:bodyPr/>
          <a:lstStyle/>
          <a:p>
            <a:pPr eaLnBrk="0" fontAlgn="base" hangingPunct="0">
              <a:spcBef>
                <a:spcPct val="0"/>
              </a:spcBef>
              <a:spcAft>
                <a:spcPct val="0"/>
              </a:spcAft>
            </a:pPr>
            <a:endParaRPr lang="en-US" dirty="0">
              <a:solidFill>
                <a:srgbClr val="000000"/>
              </a:solidFill>
              <a:latin typeface="Arial" charset="0"/>
              <a:ea typeface="ＭＳ Ｐゴシック" pitchFamily="34" charset="-128"/>
            </a:endParaRPr>
          </a:p>
        </p:txBody>
      </p:sp>
      <p:pic>
        <p:nvPicPr>
          <p:cNvPr id="6" name="Picture 2"/>
          <p:cNvPicPr>
            <a:picLocks noChangeAspect="1" noChangeArrowheads="1"/>
          </p:cNvPicPr>
          <p:nvPr userDrawn="1"/>
        </p:nvPicPr>
        <p:blipFill>
          <a:blip r:embed="rId23" cstate="screen">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6248400"/>
            <a:ext cx="2209800" cy="609600"/>
          </a:xfrm>
          <a:prstGeom prst="rect">
            <a:avLst/>
          </a:prstGeom>
          <a:solidFill>
            <a:schemeClr val="accent2">
              <a:lumMod val="60000"/>
              <a:lumOff val="40000"/>
            </a:schemeClr>
          </a:solidFill>
          <a:ln w="9525">
            <a:noFill/>
            <a:miter lim="800000"/>
            <a:headEnd/>
            <a:tailEnd/>
          </a:ln>
        </p:spPr>
      </p:pic>
      <p:pic>
        <p:nvPicPr>
          <p:cNvPr id="2054" name="Picture 6" descr="EHC-logo-reversed-color.png"/>
          <p:cNvPicPr>
            <a:picLocks noChangeAspect="1"/>
          </p:cNvPicPr>
          <p:nvPr userDrawn="1"/>
        </p:nvPicPr>
        <p:blipFill>
          <a:blip r:embed="rId24" cstate="screen">
            <a:extLst>
              <a:ext uri="{28A0092B-C50C-407E-A947-70E740481C1C}">
                <a14:useLocalDpi xmlns:a14="http://schemas.microsoft.com/office/drawing/2010/main"/>
              </a:ext>
            </a:extLst>
          </a:blip>
          <a:srcRect/>
          <a:stretch>
            <a:fillRect/>
          </a:stretch>
        </p:blipFill>
        <p:spPr bwMode="auto">
          <a:xfrm>
            <a:off x="6781800" y="6270625"/>
            <a:ext cx="22701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TextBox 3"/>
          <p:cNvSpPr txBox="1">
            <a:spLocks noChangeArrowheads="1"/>
          </p:cNvSpPr>
          <p:nvPr userDrawn="1"/>
        </p:nvSpPr>
        <p:spPr bwMode="auto">
          <a:xfrm>
            <a:off x="7010400" y="6596063"/>
            <a:ext cx="1905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fontAlgn="base">
              <a:spcBef>
                <a:spcPct val="0"/>
              </a:spcBef>
              <a:spcAft>
                <a:spcPct val="0"/>
              </a:spcAft>
              <a:defRPr/>
            </a:pPr>
            <a:r>
              <a:rPr lang="en-US" sz="1100" b="1" dirty="0" smtClean="0">
                <a:solidFill>
                  <a:srgbClr val="FFFFFF"/>
                </a:solidFill>
                <a:latin typeface="Arial Narrow" pitchFamily="34" charset="0"/>
              </a:rPr>
              <a:t>Community Forum</a:t>
            </a:r>
          </a:p>
        </p:txBody>
      </p:sp>
      <p:cxnSp>
        <p:nvCxnSpPr>
          <p:cNvPr id="10" name="Straight Connector 9"/>
          <p:cNvCxnSpPr/>
          <p:nvPr userDrawn="1"/>
        </p:nvCxnSpPr>
        <p:spPr bwMode="auto">
          <a:xfrm>
            <a:off x="0" y="6248400"/>
            <a:ext cx="9144000" cy="0"/>
          </a:xfrm>
          <a:prstGeom prst="line">
            <a:avLst/>
          </a:prstGeom>
          <a:ln w="19050">
            <a:headEnd type="none" w="med" len="med"/>
            <a:tailEnd type="none" w="med" len="med"/>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443019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1" r:id="rId20"/>
  </p:sldLayoutIdLst>
  <p:timing>
    <p:tnLst>
      <p:par>
        <p:cTn xmlns:p14="http://schemas.microsoft.com/office/powerpoint/2010/main" id="1" dur="indefinite" restart="never" nodeType="tmRoot"/>
      </p:par>
    </p:tnLst>
  </p:timing>
  <p:hf hdr="0" ftr="0" dt="0"/>
  <p:txStyles>
    <p:titleStyle>
      <a:lvl1pPr algn="l" rtl="0" eaLnBrk="0" fontAlgn="base" hangingPunct="0">
        <a:lnSpc>
          <a:spcPct val="90000"/>
        </a:lnSpc>
        <a:spcBef>
          <a:spcPct val="0"/>
        </a:spcBef>
        <a:spcAft>
          <a:spcPct val="0"/>
        </a:spcAft>
        <a:defRPr sz="3200" b="1">
          <a:solidFill>
            <a:srgbClr val="FFFFFF"/>
          </a:solidFill>
          <a:latin typeface="+mj-lt"/>
          <a:ea typeface="+mj-ea"/>
          <a:cs typeface="+mj-cs"/>
        </a:defRPr>
      </a:lvl1pPr>
      <a:lvl2pPr algn="l" rtl="0" eaLnBrk="0" fontAlgn="base" hangingPunct="0">
        <a:lnSpc>
          <a:spcPct val="90000"/>
        </a:lnSpc>
        <a:spcBef>
          <a:spcPct val="0"/>
        </a:spcBef>
        <a:spcAft>
          <a:spcPct val="0"/>
        </a:spcAft>
        <a:defRPr sz="3200" b="1">
          <a:solidFill>
            <a:srgbClr val="FFFFFF"/>
          </a:solidFill>
          <a:latin typeface="Trebuchet MS" pitchFamily="34" charset="0"/>
        </a:defRPr>
      </a:lvl2pPr>
      <a:lvl3pPr algn="l" rtl="0" eaLnBrk="0" fontAlgn="base" hangingPunct="0">
        <a:lnSpc>
          <a:spcPct val="90000"/>
        </a:lnSpc>
        <a:spcBef>
          <a:spcPct val="0"/>
        </a:spcBef>
        <a:spcAft>
          <a:spcPct val="0"/>
        </a:spcAft>
        <a:defRPr sz="3200" b="1">
          <a:solidFill>
            <a:srgbClr val="FFFFFF"/>
          </a:solidFill>
          <a:latin typeface="Trebuchet MS" pitchFamily="34" charset="0"/>
        </a:defRPr>
      </a:lvl3pPr>
      <a:lvl4pPr algn="l" rtl="0" eaLnBrk="0" fontAlgn="base" hangingPunct="0">
        <a:lnSpc>
          <a:spcPct val="90000"/>
        </a:lnSpc>
        <a:spcBef>
          <a:spcPct val="0"/>
        </a:spcBef>
        <a:spcAft>
          <a:spcPct val="0"/>
        </a:spcAft>
        <a:defRPr sz="3200" b="1">
          <a:solidFill>
            <a:srgbClr val="FFFFFF"/>
          </a:solidFill>
          <a:latin typeface="Trebuchet MS" pitchFamily="34" charset="0"/>
        </a:defRPr>
      </a:lvl4pPr>
      <a:lvl5pPr algn="l" rtl="0" eaLnBrk="0" fontAlgn="base" hangingPunct="0">
        <a:lnSpc>
          <a:spcPct val="90000"/>
        </a:lnSpc>
        <a:spcBef>
          <a:spcPct val="0"/>
        </a:spcBef>
        <a:spcAft>
          <a:spcPct val="0"/>
        </a:spcAft>
        <a:defRPr sz="3200" b="1">
          <a:solidFill>
            <a:srgbClr val="FFFFFF"/>
          </a:solidFill>
          <a:latin typeface="Trebuchet MS" pitchFamily="34" charset="0"/>
        </a:defRPr>
      </a:lvl5pPr>
      <a:lvl6pPr marL="457200" algn="l" rtl="0" eaLnBrk="1" fontAlgn="base" hangingPunct="1">
        <a:lnSpc>
          <a:spcPct val="90000"/>
        </a:lnSpc>
        <a:spcBef>
          <a:spcPct val="0"/>
        </a:spcBef>
        <a:spcAft>
          <a:spcPct val="0"/>
        </a:spcAft>
        <a:defRPr sz="2800" b="1">
          <a:solidFill>
            <a:srgbClr val="FFFFFF"/>
          </a:solidFill>
          <a:latin typeface="Trebuchet MS" pitchFamily="34" charset="0"/>
        </a:defRPr>
      </a:lvl6pPr>
      <a:lvl7pPr marL="914400" algn="l" rtl="0" eaLnBrk="1" fontAlgn="base" hangingPunct="1">
        <a:lnSpc>
          <a:spcPct val="90000"/>
        </a:lnSpc>
        <a:spcBef>
          <a:spcPct val="0"/>
        </a:spcBef>
        <a:spcAft>
          <a:spcPct val="0"/>
        </a:spcAft>
        <a:defRPr sz="2800" b="1">
          <a:solidFill>
            <a:srgbClr val="FFFFFF"/>
          </a:solidFill>
          <a:latin typeface="Trebuchet MS" pitchFamily="34" charset="0"/>
        </a:defRPr>
      </a:lvl7pPr>
      <a:lvl8pPr marL="1371600" algn="l" rtl="0" eaLnBrk="1" fontAlgn="base" hangingPunct="1">
        <a:lnSpc>
          <a:spcPct val="90000"/>
        </a:lnSpc>
        <a:spcBef>
          <a:spcPct val="0"/>
        </a:spcBef>
        <a:spcAft>
          <a:spcPct val="0"/>
        </a:spcAft>
        <a:defRPr sz="2800" b="1">
          <a:solidFill>
            <a:srgbClr val="FFFFFF"/>
          </a:solidFill>
          <a:latin typeface="Trebuchet MS" pitchFamily="34" charset="0"/>
        </a:defRPr>
      </a:lvl8pPr>
      <a:lvl9pPr marL="1828800" algn="l" rtl="0" eaLnBrk="1" fontAlgn="base" hangingPunct="1">
        <a:lnSpc>
          <a:spcPct val="90000"/>
        </a:lnSpc>
        <a:spcBef>
          <a:spcPct val="0"/>
        </a:spcBef>
        <a:spcAft>
          <a:spcPct val="0"/>
        </a:spcAft>
        <a:defRPr sz="2800" b="1">
          <a:solidFill>
            <a:srgbClr val="FFFFFF"/>
          </a:solidFill>
          <a:latin typeface="Trebuchet MS" pitchFamily="34" charset="0"/>
        </a:defRPr>
      </a:lvl9pPr>
    </p:titleStyle>
    <p:bodyStyle>
      <a:lvl1pPr marL="290513" indent="-290513" algn="l" rtl="0" eaLnBrk="0" fontAlgn="base" hangingPunct="0">
        <a:lnSpc>
          <a:spcPct val="110000"/>
        </a:lnSpc>
        <a:spcBef>
          <a:spcPct val="30000"/>
        </a:spcBef>
        <a:spcAft>
          <a:spcPct val="0"/>
        </a:spcAft>
        <a:buClr>
          <a:srgbClr val="DFB20F"/>
        </a:buClr>
        <a:buSzPct val="85000"/>
        <a:buFont typeface="Webdings" pitchFamily="18" charset="2"/>
        <a:buChar char="&lt;"/>
        <a:defRPr sz="2400">
          <a:solidFill>
            <a:srgbClr val="FFFFFF"/>
          </a:solidFill>
          <a:latin typeface="Trebuchet MS" pitchFamily="34" charset="0"/>
          <a:ea typeface="+mn-ea"/>
          <a:cs typeface="+mn-cs"/>
        </a:defRPr>
      </a:lvl1pPr>
      <a:lvl2pPr marL="692150" indent="-287338" algn="l" rtl="0" eaLnBrk="0" fontAlgn="base" hangingPunct="0">
        <a:lnSpc>
          <a:spcPct val="110000"/>
        </a:lnSpc>
        <a:spcBef>
          <a:spcPct val="30000"/>
        </a:spcBef>
        <a:spcAft>
          <a:spcPct val="0"/>
        </a:spcAft>
        <a:buClr>
          <a:srgbClr val="DFB20F"/>
        </a:buClr>
        <a:buSzPct val="85000"/>
        <a:buFont typeface="Webdings" pitchFamily="18" charset="2"/>
        <a:buChar char="&lt;"/>
        <a:defRPr sz="2200">
          <a:solidFill>
            <a:srgbClr val="FFFFFF"/>
          </a:solidFill>
          <a:latin typeface="Trebuchet MS" pitchFamily="34" charset="0"/>
        </a:defRPr>
      </a:lvl2pPr>
      <a:lvl3pPr marL="1081088" indent="-274638" algn="l" rtl="0" eaLnBrk="0" fontAlgn="base" hangingPunct="0">
        <a:lnSpc>
          <a:spcPct val="110000"/>
        </a:lnSpc>
        <a:spcBef>
          <a:spcPct val="30000"/>
        </a:spcBef>
        <a:spcAft>
          <a:spcPct val="0"/>
        </a:spcAft>
        <a:buClr>
          <a:srgbClr val="DFB20F"/>
        </a:buClr>
        <a:buSzPct val="85000"/>
        <a:buFont typeface="Webdings" pitchFamily="18" charset="2"/>
        <a:buChar char="&lt;"/>
        <a:defRPr sz="2200">
          <a:solidFill>
            <a:srgbClr val="FFFFFF"/>
          </a:solidFill>
          <a:latin typeface="Trebuchet MS" pitchFamily="34" charset="0"/>
        </a:defRPr>
      </a:lvl3pPr>
      <a:lvl4pPr marL="1427163" indent="-231775" algn="l" rtl="0" eaLnBrk="0" fontAlgn="base" hangingPunct="0">
        <a:lnSpc>
          <a:spcPct val="110000"/>
        </a:lnSpc>
        <a:spcBef>
          <a:spcPct val="30000"/>
        </a:spcBef>
        <a:spcAft>
          <a:spcPct val="0"/>
        </a:spcAft>
        <a:buClr>
          <a:srgbClr val="DFB20F"/>
        </a:buClr>
        <a:buSzPct val="85000"/>
        <a:buFont typeface="Webdings" pitchFamily="18" charset="2"/>
        <a:buChar char="&lt;"/>
        <a:defRPr sz="2200">
          <a:solidFill>
            <a:srgbClr val="FFFFFF"/>
          </a:solidFill>
          <a:latin typeface="Trebuchet MS" pitchFamily="34" charset="0"/>
        </a:defRPr>
      </a:lvl4pPr>
      <a:lvl5pPr marL="1828800" indent="-287338" algn="l" rtl="0" eaLnBrk="0" fontAlgn="base" hangingPunct="0">
        <a:lnSpc>
          <a:spcPct val="110000"/>
        </a:lnSpc>
        <a:spcBef>
          <a:spcPct val="30000"/>
        </a:spcBef>
        <a:spcAft>
          <a:spcPct val="0"/>
        </a:spcAft>
        <a:buClr>
          <a:srgbClr val="DFB20F"/>
        </a:buClr>
        <a:buSzPct val="85000"/>
        <a:buFont typeface="Webdings" pitchFamily="18" charset="2"/>
        <a:buChar char="&lt;"/>
        <a:defRPr sz="2200">
          <a:solidFill>
            <a:srgbClr val="FFFFFF"/>
          </a:solidFill>
          <a:latin typeface="Trebuchet MS" pitchFamily="34" charset="0"/>
        </a:defRPr>
      </a:lvl5pPr>
      <a:lvl6pPr marL="2286000" indent="-287338" algn="l" rtl="0" eaLnBrk="1" fontAlgn="base" hangingPunct="1">
        <a:lnSpc>
          <a:spcPct val="110000"/>
        </a:lnSpc>
        <a:spcBef>
          <a:spcPct val="30000"/>
        </a:spcBef>
        <a:spcAft>
          <a:spcPct val="0"/>
        </a:spcAft>
        <a:buClr>
          <a:srgbClr val="DFB20F"/>
        </a:buClr>
        <a:buSzPct val="85000"/>
        <a:buFont typeface="Webdings" pitchFamily="18" charset="2"/>
        <a:buChar char="&lt;"/>
        <a:defRPr sz="2200">
          <a:solidFill>
            <a:srgbClr val="0E1D4E"/>
          </a:solidFill>
          <a:latin typeface="+mn-lt"/>
        </a:defRPr>
      </a:lvl6pPr>
      <a:lvl7pPr marL="2743200" indent="-287338" algn="l" rtl="0" eaLnBrk="1" fontAlgn="base" hangingPunct="1">
        <a:lnSpc>
          <a:spcPct val="110000"/>
        </a:lnSpc>
        <a:spcBef>
          <a:spcPct val="30000"/>
        </a:spcBef>
        <a:spcAft>
          <a:spcPct val="0"/>
        </a:spcAft>
        <a:buClr>
          <a:srgbClr val="DFB20F"/>
        </a:buClr>
        <a:buSzPct val="85000"/>
        <a:buFont typeface="Webdings" pitchFamily="18" charset="2"/>
        <a:buChar char="&lt;"/>
        <a:defRPr sz="2200">
          <a:solidFill>
            <a:srgbClr val="0E1D4E"/>
          </a:solidFill>
          <a:latin typeface="+mn-lt"/>
        </a:defRPr>
      </a:lvl7pPr>
      <a:lvl8pPr marL="3200400" indent="-287338" algn="l" rtl="0" eaLnBrk="1" fontAlgn="base" hangingPunct="1">
        <a:lnSpc>
          <a:spcPct val="110000"/>
        </a:lnSpc>
        <a:spcBef>
          <a:spcPct val="30000"/>
        </a:spcBef>
        <a:spcAft>
          <a:spcPct val="0"/>
        </a:spcAft>
        <a:buClr>
          <a:srgbClr val="DFB20F"/>
        </a:buClr>
        <a:buSzPct val="85000"/>
        <a:buFont typeface="Webdings" pitchFamily="18" charset="2"/>
        <a:buChar char="&lt;"/>
        <a:defRPr sz="2200">
          <a:solidFill>
            <a:srgbClr val="0E1D4E"/>
          </a:solidFill>
          <a:latin typeface="+mn-lt"/>
        </a:defRPr>
      </a:lvl8pPr>
      <a:lvl9pPr marL="3657600" indent="-287338" algn="l" rtl="0" eaLnBrk="1" fontAlgn="base" hangingPunct="1">
        <a:lnSpc>
          <a:spcPct val="110000"/>
        </a:lnSpc>
        <a:spcBef>
          <a:spcPct val="30000"/>
        </a:spcBef>
        <a:spcAft>
          <a:spcPct val="0"/>
        </a:spcAft>
        <a:buClr>
          <a:srgbClr val="DFB20F"/>
        </a:buClr>
        <a:buSzPct val="85000"/>
        <a:buFont typeface="Webdings" pitchFamily="18" charset="2"/>
        <a:buChar char="&lt;"/>
        <a:defRPr sz="2200">
          <a:solidFill>
            <a:srgbClr val="0E1D4E"/>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23" cstate="print"/>
          <a:srcRect/>
          <a:stretch>
            <a:fillRect/>
          </a:stretch>
        </a:blipFill>
        <a:effectLst/>
      </p:bgPr>
    </p:bg>
    <p:spTree>
      <p:nvGrpSpPr>
        <p:cNvPr id="1" name=""/>
        <p:cNvGrpSpPr/>
        <p:nvPr/>
      </p:nvGrpSpPr>
      <p:grpSpPr>
        <a:xfrm>
          <a:off x="0" y="0"/>
          <a:ext cx="0" cy="0"/>
          <a:chOff x="0" y="0"/>
          <a:chExt cx="0" cy="0"/>
        </a:xfrm>
      </p:grpSpPr>
      <p:sp>
        <p:nvSpPr>
          <p:cNvPr id="2050" name="Rectangle 5"/>
          <p:cNvSpPr>
            <a:spLocks noChangeArrowheads="1"/>
          </p:cNvSpPr>
          <p:nvPr/>
        </p:nvSpPr>
        <p:spPr bwMode="auto">
          <a:xfrm>
            <a:off x="5638800" y="6497638"/>
            <a:ext cx="10668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dirty="0">
              <a:solidFill>
                <a:srgbClr val="000000"/>
              </a:solidFill>
              <a:ea typeface="ＭＳ Ｐゴシック" pitchFamily="34" charset="-128"/>
            </a:endParaRPr>
          </a:p>
        </p:txBody>
      </p:sp>
      <p:sp>
        <p:nvSpPr>
          <p:cNvPr id="2051" name="TextBox 6"/>
          <p:cNvSpPr txBox="1">
            <a:spLocks noChangeArrowheads="1"/>
          </p:cNvSpPr>
          <p:nvPr userDrawn="1"/>
        </p:nvSpPr>
        <p:spPr bwMode="auto">
          <a:xfrm>
            <a:off x="7010400" y="6553200"/>
            <a:ext cx="20574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fontAlgn="base">
              <a:spcBef>
                <a:spcPct val="0"/>
              </a:spcBef>
              <a:spcAft>
                <a:spcPct val="0"/>
              </a:spcAft>
              <a:defRPr/>
            </a:pPr>
            <a:endParaRPr lang="en-US" sz="1000" b="1" dirty="0" smtClean="0">
              <a:solidFill>
                <a:srgbClr val="FFFFFF"/>
              </a:solidFill>
              <a:latin typeface="Arial Narrow" pitchFamily="34" charset="0"/>
            </a:endParaRPr>
          </a:p>
          <a:p>
            <a:pPr algn="r" fontAlgn="base">
              <a:spcBef>
                <a:spcPct val="0"/>
              </a:spcBef>
              <a:spcAft>
                <a:spcPct val="0"/>
              </a:spcAft>
              <a:defRPr/>
            </a:pPr>
            <a:r>
              <a:rPr lang="en-US" sz="500" b="1" dirty="0" smtClean="0">
                <a:solidFill>
                  <a:srgbClr val="FFFFFF"/>
                </a:solidFill>
                <a:latin typeface="Arial Narrow" pitchFamily="34" charset="0"/>
              </a:rPr>
              <a:t>Community Forum</a:t>
            </a:r>
          </a:p>
        </p:txBody>
      </p:sp>
      <p:sp>
        <p:nvSpPr>
          <p:cNvPr id="2052" name="Rectangle 4"/>
          <p:cNvSpPr>
            <a:spLocks noChangeArrowheads="1"/>
          </p:cNvSpPr>
          <p:nvPr userDrawn="1"/>
        </p:nvSpPr>
        <p:spPr bwMode="auto">
          <a:xfrm>
            <a:off x="0" y="6248400"/>
            <a:ext cx="9144000" cy="609600"/>
          </a:xfrm>
          <a:prstGeom prst="rect">
            <a:avLst/>
          </a:prstGeom>
          <a:solidFill>
            <a:srgbClr val="435985"/>
          </a:solidFill>
          <a:ln>
            <a:noFill/>
          </a:ln>
          <a:extLst>
            <a:ext uri="{91240B29-F687-4f45-9708-019B960494DF}">
              <a14:hiddenLine xmlns:a14="http://schemas.microsoft.com/office/drawing/2010/main" w="19050" algn="ctr">
                <a:solidFill>
                  <a:srgbClr val="000000"/>
                </a:solidFill>
                <a:round/>
                <a:headEnd/>
                <a:tailEnd/>
              </a14:hiddenLine>
            </a:ext>
          </a:extLst>
        </p:spPr>
        <p:txBody>
          <a:bodyPr/>
          <a:lstStyle/>
          <a:p>
            <a:pPr eaLnBrk="0" fontAlgn="base" hangingPunct="0">
              <a:spcBef>
                <a:spcPct val="0"/>
              </a:spcBef>
              <a:spcAft>
                <a:spcPct val="0"/>
              </a:spcAft>
            </a:pPr>
            <a:endParaRPr lang="en-US" dirty="0">
              <a:solidFill>
                <a:srgbClr val="000000"/>
              </a:solidFill>
              <a:latin typeface="Arial" charset="0"/>
              <a:ea typeface="ＭＳ Ｐゴシック" pitchFamily="34" charset="-128"/>
            </a:endParaRPr>
          </a:p>
        </p:txBody>
      </p:sp>
      <p:pic>
        <p:nvPicPr>
          <p:cNvPr id="6" name="Picture 2"/>
          <p:cNvPicPr>
            <a:picLocks noChangeAspect="1" noChangeArrowheads="1"/>
          </p:cNvPicPr>
          <p:nvPr userDrawn="1"/>
        </p:nvPicPr>
        <p:blipFill>
          <a:blip r:embed="rId24" cstate="screen">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6248400"/>
            <a:ext cx="2209800" cy="609600"/>
          </a:xfrm>
          <a:prstGeom prst="rect">
            <a:avLst/>
          </a:prstGeom>
          <a:solidFill>
            <a:schemeClr val="accent2">
              <a:lumMod val="60000"/>
              <a:lumOff val="40000"/>
            </a:schemeClr>
          </a:solidFill>
          <a:ln w="9525">
            <a:noFill/>
            <a:miter lim="800000"/>
            <a:headEnd/>
            <a:tailEnd/>
          </a:ln>
        </p:spPr>
      </p:pic>
      <p:pic>
        <p:nvPicPr>
          <p:cNvPr id="2054" name="Picture 6" descr="EHC-logo-reversed-color.png"/>
          <p:cNvPicPr>
            <a:picLocks noChangeAspect="1"/>
          </p:cNvPicPr>
          <p:nvPr userDrawn="1"/>
        </p:nvPicPr>
        <p:blipFill>
          <a:blip r:embed="rId25" cstate="screen">
            <a:extLst>
              <a:ext uri="{28A0092B-C50C-407E-A947-70E740481C1C}">
                <a14:useLocalDpi xmlns:a14="http://schemas.microsoft.com/office/drawing/2010/main"/>
              </a:ext>
            </a:extLst>
          </a:blip>
          <a:srcRect/>
          <a:stretch>
            <a:fillRect/>
          </a:stretch>
        </p:blipFill>
        <p:spPr bwMode="auto">
          <a:xfrm>
            <a:off x="6781800" y="6270625"/>
            <a:ext cx="227012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TextBox 3"/>
          <p:cNvSpPr txBox="1">
            <a:spLocks noChangeArrowheads="1"/>
          </p:cNvSpPr>
          <p:nvPr userDrawn="1"/>
        </p:nvSpPr>
        <p:spPr bwMode="auto">
          <a:xfrm>
            <a:off x="7010400" y="6596063"/>
            <a:ext cx="1905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fontAlgn="base">
              <a:spcBef>
                <a:spcPct val="0"/>
              </a:spcBef>
              <a:spcAft>
                <a:spcPct val="0"/>
              </a:spcAft>
              <a:defRPr/>
            </a:pPr>
            <a:r>
              <a:rPr lang="en-US" sz="1100" b="1" dirty="0" smtClean="0">
                <a:solidFill>
                  <a:srgbClr val="FFFFFF"/>
                </a:solidFill>
                <a:latin typeface="Arial Narrow" pitchFamily="34" charset="0"/>
              </a:rPr>
              <a:t>Community Forum</a:t>
            </a:r>
          </a:p>
        </p:txBody>
      </p:sp>
      <p:cxnSp>
        <p:nvCxnSpPr>
          <p:cNvPr id="10" name="Straight Connector 9"/>
          <p:cNvCxnSpPr/>
          <p:nvPr userDrawn="1"/>
        </p:nvCxnSpPr>
        <p:spPr bwMode="auto">
          <a:xfrm>
            <a:off x="0" y="6248400"/>
            <a:ext cx="9144000" cy="0"/>
          </a:xfrm>
          <a:prstGeom prst="line">
            <a:avLst/>
          </a:prstGeom>
          <a:ln w="19050">
            <a:headEnd type="none" w="med" len="med"/>
            <a:tailEnd type="none" w="med" len="med"/>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69325025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Lst>
  <p:timing>
    <p:tnLst>
      <p:par>
        <p:cTn xmlns:p14="http://schemas.microsoft.com/office/powerpoint/2010/main" id="1" dur="indefinite" restart="never" nodeType="tmRoot"/>
      </p:par>
    </p:tnLst>
  </p:timing>
  <p:hf hdr="0" ftr="0" dt="0"/>
  <p:txStyles>
    <p:titleStyle>
      <a:lvl1pPr algn="l" rtl="0" eaLnBrk="0" fontAlgn="base" hangingPunct="0">
        <a:lnSpc>
          <a:spcPct val="90000"/>
        </a:lnSpc>
        <a:spcBef>
          <a:spcPct val="0"/>
        </a:spcBef>
        <a:spcAft>
          <a:spcPct val="0"/>
        </a:spcAft>
        <a:defRPr sz="3200" b="1">
          <a:solidFill>
            <a:srgbClr val="FFFFFF"/>
          </a:solidFill>
          <a:latin typeface="+mj-lt"/>
          <a:ea typeface="+mj-ea"/>
          <a:cs typeface="+mj-cs"/>
        </a:defRPr>
      </a:lvl1pPr>
      <a:lvl2pPr algn="l" rtl="0" eaLnBrk="0" fontAlgn="base" hangingPunct="0">
        <a:lnSpc>
          <a:spcPct val="90000"/>
        </a:lnSpc>
        <a:spcBef>
          <a:spcPct val="0"/>
        </a:spcBef>
        <a:spcAft>
          <a:spcPct val="0"/>
        </a:spcAft>
        <a:defRPr sz="3200" b="1">
          <a:solidFill>
            <a:srgbClr val="FFFFFF"/>
          </a:solidFill>
          <a:latin typeface="Trebuchet MS" pitchFamily="34" charset="0"/>
        </a:defRPr>
      </a:lvl2pPr>
      <a:lvl3pPr algn="l" rtl="0" eaLnBrk="0" fontAlgn="base" hangingPunct="0">
        <a:lnSpc>
          <a:spcPct val="90000"/>
        </a:lnSpc>
        <a:spcBef>
          <a:spcPct val="0"/>
        </a:spcBef>
        <a:spcAft>
          <a:spcPct val="0"/>
        </a:spcAft>
        <a:defRPr sz="3200" b="1">
          <a:solidFill>
            <a:srgbClr val="FFFFFF"/>
          </a:solidFill>
          <a:latin typeface="Trebuchet MS" pitchFamily="34" charset="0"/>
        </a:defRPr>
      </a:lvl3pPr>
      <a:lvl4pPr algn="l" rtl="0" eaLnBrk="0" fontAlgn="base" hangingPunct="0">
        <a:lnSpc>
          <a:spcPct val="90000"/>
        </a:lnSpc>
        <a:spcBef>
          <a:spcPct val="0"/>
        </a:spcBef>
        <a:spcAft>
          <a:spcPct val="0"/>
        </a:spcAft>
        <a:defRPr sz="3200" b="1">
          <a:solidFill>
            <a:srgbClr val="FFFFFF"/>
          </a:solidFill>
          <a:latin typeface="Trebuchet MS" pitchFamily="34" charset="0"/>
        </a:defRPr>
      </a:lvl4pPr>
      <a:lvl5pPr algn="l" rtl="0" eaLnBrk="0" fontAlgn="base" hangingPunct="0">
        <a:lnSpc>
          <a:spcPct val="90000"/>
        </a:lnSpc>
        <a:spcBef>
          <a:spcPct val="0"/>
        </a:spcBef>
        <a:spcAft>
          <a:spcPct val="0"/>
        </a:spcAft>
        <a:defRPr sz="3200" b="1">
          <a:solidFill>
            <a:srgbClr val="FFFFFF"/>
          </a:solidFill>
          <a:latin typeface="Trebuchet MS" pitchFamily="34" charset="0"/>
        </a:defRPr>
      </a:lvl5pPr>
      <a:lvl6pPr marL="457200" algn="l" rtl="0" eaLnBrk="1" fontAlgn="base" hangingPunct="1">
        <a:lnSpc>
          <a:spcPct val="90000"/>
        </a:lnSpc>
        <a:spcBef>
          <a:spcPct val="0"/>
        </a:spcBef>
        <a:spcAft>
          <a:spcPct val="0"/>
        </a:spcAft>
        <a:defRPr sz="2800" b="1">
          <a:solidFill>
            <a:srgbClr val="FFFFFF"/>
          </a:solidFill>
          <a:latin typeface="Trebuchet MS" pitchFamily="34" charset="0"/>
        </a:defRPr>
      </a:lvl6pPr>
      <a:lvl7pPr marL="914400" algn="l" rtl="0" eaLnBrk="1" fontAlgn="base" hangingPunct="1">
        <a:lnSpc>
          <a:spcPct val="90000"/>
        </a:lnSpc>
        <a:spcBef>
          <a:spcPct val="0"/>
        </a:spcBef>
        <a:spcAft>
          <a:spcPct val="0"/>
        </a:spcAft>
        <a:defRPr sz="2800" b="1">
          <a:solidFill>
            <a:srgbClr val="FFFFFF"/>
          </a:solidFill>
          <a:latin typeface="Trebuchet MS" pitchFamily="34" charset="0"/>
        </a:defRPr>
      </a:lvl7pPr>
      <a:lvl8pPr marL="1371600" algn="l" rtl="0" eaLnBrk="1" fontAlgn="base" hangingPunct="1">
        <a:lnSpc>
          <a:spcPct val="90000"/>
        </a:lnSpc>
        <a:spcBef>
          <a:spcPct val="0"/>
        </a:spcBef>
        <a:spcAft>
          <a:spcPct val="0"/>
        </a:spcAft>
        <a:defRPr sz="2800" b="1">
          <a:solidFill>
            <a:srgbClr val="FFFFFF"/>
          </a:solidFill>
          <a:latin typeface="Trebuchet MS" pitchFamily="34" charset="0"/>
        </a:defRPr>
      </a:lvl8pPr>
      <a:lvl9pPr marL="1828800" algn="l" rtl="0" eaLnBrk="1" fontAlgn="base" hangingPunct="1">
        <a:lnSpc>
          <a:spcPct val="90000"/>
        </a:lnSpc>
        <a:spcBef>
          <a:spcPct val="0"/>
        </a:spcBef>
        <a:spcAft>
          <a:spcPct val="0"/>
        </a:spcAft>
        <a:defRPr sz="2800" b="1">
          <a:solidFill>
            <a:srgbClr val="FFFFFF"/>
          </a:solidFill>
          <a:latin typeface="Trebuchet MS" pitchFamily="34" charset="0"/>
        </a:defRPr>
      </a:lvl9pPr>
    </p:titleStyle>
    <p:bodyStyle>
      <a:lvl1pPr marL="290513" indent="-290513" algn="l" rtl="0" eaLnBrk="0" fontAlgn="base" hangingPunct="0">
        <a:lnSpc>
          <a:spcPct val="110000"/>
        </a:lnSpc>
        <a:spcBef>
          <a:spcPct val="30000"/>
        </a:spcBef>
        <a:spcAft>
          <a:spcPct val="0"/>
        </a:spcAft>
        <a:buClr>
          <a:srgbClr val="DFB20F"/>
        </a:buClr>
        <a:buSzPct val="85000"/>
        <a:buFont typeface="Webdings" pitchFamily="18" charset="2"/>
        <a:buChar char="&lt;"/>
        <a:defRPr sz="2400">
          <a:solidFill>
            <a:srgbClr val="FFFFFF"/>
          </a:solidFill>
          <a:latin typeface="Trebuchet MS" pitchFamily="34" charset="0"/>
          <a:ea typeface="+mn-ea"/>
          <a:cs typeface="+mn-cs"/>
        </a:defRPr>
      </a:lvl1pPr>
      <a:lvl2pPr marL="692150" indent="-287338" algn="l" rtl="0" eaLnBrk="0" fontAlgn="base" hangingPunct="0">
        <a:lnSpc>
          <a:spcPct val="110000"/>
        </a:lnSpc>
        <a:spcBef>
          <a:spcPct val="30000"/>
        </a:spcBef>
        <a:spcAft>
          <a:spcPct val="0"/>
        </a:spcAft>
        <a:buClr>
          <a:srgbClr val="DFB20F"/>
        </a:buClr>
        <a:buSzPct val="85000"/>
        <a:buFont typeface="Webdings" pitchFamily="18" charset="2"/>
        <a:buChar char="&lt;"/>
        <a:defRPr sz="2200">
          <a:solidFill>
            <a:srgbClr val="FFFFFF"/>
          </a:solidFill>
          <a:latin typeface="Trebuchet MS" pitchFamily="34" charset="0"/>
        </a:defRPr>
      </a:lvl2pPr>
      <a:lvl3pPr marL="1081088" indent="-274638" algn="l" rtl="0" eaLnBrk="0" fontAlgn="base" hangingPunct="0">
        <a:lnSpc>
          <a:spcPct val="110000"/>
        </a:lnSpc>
        <a:spcBef>
          <a:spcPct val="30000"/>
        </a:spcBef>
        <a:spcAft>
          <a:spcPct val="0"/>
        </a:spcAft>
        <a:buClr>
          <a:srgbClr val="DFB20F"/>
        </a:buClr>
        <a:buSzPct val="85000"/>
        <a:buFont typeface="Webdings" pitchFamily="18" charset="2"/>
        <a:buChar char="&lt;"/>
        <a:defRPr sz="2200">
          <a:solidFill>
            <a:srgbClr val="FFFFFF"/>
          </a:solidFill>
          <a:latin typeface="Trebuchet MS" pitchFamily="34" charset="0"/>
        </a:defRPr>
      </a:lvl3pPr>
      <a:lvl4pPr marL="1427163" indent="-231775" algn="l" rtl="0" eaLnBrk="0" fontAlgn="base" hangingPunct="0">
        <a:lnSpc>
          <a:spcPct val="110000"/>
        </a:lnSpc>
        <a:spcBef>
          <a:spcPct val="30000"/>
        </a:spcBef>
        <a:spcAft>
          <a:spcPct val="0"/>
        </a:spcAft>
        <a:buClr>
          <a:srgbClr val="DFB20F"/>
        </a:buClr>
        <a:buSzPct val="85000"/>
        <a:buFont typeface="Webdings" pitchFamily="18" charset="2"/>
        <a:buChar char="&lt;"/>
        <a:defRPr sz="2200">
          <a:solidFill>
            <a:srgbClr val="FFFFFF"/>
          </a:solidFill>
          <a:latin typeface="Trebuchet MS" pitchFamily="34" charset="0"/>
        </a:defRPr>
      </a:lvl4pPr>
      <a:lvl5pPr marL="1828800" indent="-287338" algn="l" rtl="0" eaLnBrk="0" fontAlgn="base" hangingPunct="0">
        <a:lnSpc>
          <a:spcPct val="110000"/>
        </a:lnSpc>
        <a:spcBef>
          <a:spcPct val="30000"/>
        </a:spcBef>
        <a:spcAft>
          <a:spcPct val="0"/>
        </a:spcAft>
        <a:buClr>
          <a:srgbClr val="DFB20F"/>
        </a:buClr>
        <a:buSzPct val="85000"/>
        <a:buFont typeface="Webdings" pitchFamily="18" charset="2"/>
        <a:buChar char="&lt;"/>
        <a:defRPr sz="2200">
          <a:solidFill>
            <a:srgbClr val="FFFFFF"/>
          </a:solidFill>
          <a:latin typeface="Trebuchet MS" pitchFamily="34" charset="0"/>
        </a:defRPr>
      </a:lvl5pPr>
      <a:lvl6pPr marL="2286000" indent="-287338" algn="l" rtl="0" eaLnBrk="1" fontAlgn="base" hangingPunct="1">
        <a:lnSpc>
          <a:spcPct val="110000"/>
        </a:lnSpc>
        <a:spcBef>
          <a:spcPct val="30000"/>
        </a:spcBef>
        <a:spcAft>
          <a:spcPct val="0"/>
        </a:spcAft>
        <a:buClr>
          <a:srgbClr val="DFB20F"/>
        </a:buClr>
        <a:buSzPct val="85000"/>
        <a:buFont typeface="Webdings" pitchFamily="18" charset="2"/>
        <a:buChar char="&lt;"/>
        <a:defRPr sz="2200">
          <a:solidFill>
            <a:srgbClr val="0E1D4E"/>
          </a:solidFill>
          <a:latin typeface="+mn-lt"/>
        </a:defRPr>
      </a:lvl6pPr>
      <a:lvl7pPr marL="2743200" indent="-287338" algn="l" rtl="0" eaLnBrk="1" fontAlgn="base" hangingPunct="1">
        <a:lnSpc>
          <a:spcPct val="110000"/>
        </a:lnSpc>
        <a:spcBef>
          <a:spcPct val="30000"/>
        </a:spcBef>
        <a:spcAft>
          <a:spcPct val="0"/>
        </a:spcAft>
        <a:buClr>
          <a:srgbClr val="DFB20F"/>
        </a:buClr>
        <a:buSzPct val="85000"/>
        <a:buFont typeface="Webdings" pitchFamily="18" charset="2"/>
        <a:buChar char="&lt;"/>
        <a:defRPr sz="2200">
          <a:solidFill>
            <a:srgbClr val="0E1D4E"/>
          </a:solidFill>
          <a:latin typeface="+mn-lt"/>
        </a:defRPr>
      </a:lvl7pPr>
      <a:lvl8pPr marL="3200400" indent="-287338" algn="l" rtl="0" eaLnBrk="1" fontAlgn="base" hangingPunct="1">
        <a:lnSpc>
          <a:spcPct val="110000"/>
        </a:lnSpc>
        <a:spcBef>
          <a:spcPct val="30000"/>
        </a:spcBef>
        <a:spcAft>
          <a:spcPct val="0"/>
        </a:spcAft>
        <a:buClr>
          <a:srgbClr val="DFB20F"/>
        </a:buClr>
        <a:buSzPct val="85000"/>
        <a:buFont typeface="Webdings" pitchFamily="18" charset="2"/>
        <a:buChar char="&lt;"/>
        <a:defRPr sz="2200">
          <a:solidFill>
            <a:srgbClr val="0E1D4E"/>
          </a:solidFill>
          <a:latin typeface="+mn-lt"/>
        </a:defRPr>
      </a:lvl8pPr>
      <a:lvl9pPr marL="3657600" indent="-287338" algn="l" rtl="0" eaLnBrk="1" fontAlgn="base" hangingPunct="1">
        <a:lnSpc>
          <a:spcPct val="110000"/>
        </a:lnSpc>
        <a:spcBef>
          <a:spcPct val="30000"/>
        </a:spcBef>
        <a:spcAft>
          <a:spcPct val="0"/>
        </a:spcAft>
        <a:buClr>
          <a:srgbClr val="DFB20F"/>
        </a:buClr>
        <a:buSzPct val="85000"/>
        <a:buFont typeface="Webdings" pitchFamily="18" charset="2"/>
        <a:buChar char="&lt;"/>
        <a:defRPr sz="2200">
          <a:solidFill>
            <a:srgbClr val="0E1D4E"/>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7.xml"/><Relationship Id="rId5" Type="http://schemas.openxmlformats.org/officeDocument/2006/relationships/image" Target="../media/image10.png"/><Relationship Id="rId1" Type="http://schemas.microsoft.com/office/2007/relationships/media" Target="../media/media1.mp4"/><Relationship Id="rId2" Type="http://schemas.openxmlformats.org/officeDocument/2006/relationships/video" Target="../media/media1.mp4"/></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1.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cid:image001.jpg@01CCAE89.B7C7F7F0" TargetMode="External"/><Relationship Id="rId6" Type="http://schemas.openxmlformats.org/officeDocument/2006/relationships/image" Target="../media/image7.jpeg"/><Relationship Id="rId1" Type="http://schemas.openxmlformats.org/officeDocument/2006/relationships/slideLayout" Target="../slideLayouts/slideLayout2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900" y="4114800"/>
            <a:ext cx="8534400" cy="1828800"/>
          </a:xfrm>
        </p:spPr>
        <p:txBody>
          <a:bodyPr rtlCol="0">
            <a:normAutofit fontScale="90000"/>
          </a:bodyPr>
          <a:lstStyle/>
          <a:p>
            <a:pPr>
              <a:defRPr/>
            </a:pPr>
            <a:r>
              <a:rPr lang="en-US" sz="2400" dirty="0" smtClean="0">
                <a:solidFill>
                  <a:schemeClr val="accent1"/>
                </a:solidFill>
              </a:rPr>
              <a:t>Agency for Healthcare Research and Quality</a:t>
            </a:r>
            <a:br>
              <a:rPr lang="en-US" sz="2400" dirty="0" smtClean="0">
                <a:solidFill>
                  <a:schemeClr val="accent1"/>
                </a:solidFill>
              </a:rPr>
            </a:br>
            <a:r>
              <a:rPr lang="en-US" sz="2400" dirty="0" smtClean="0">
                <a:solidFill>
                  <a:schemeClr val="accent1"/>
                </a:solidFill>
              </a:rPr>
              <a:t>Community Forum</a:t>
            </a:r>
            <a:br>
              <a:rPr lang="en-US" sz="2400" dirty="0" smtClean="0">
                <a:solidFill>
                  <a:schemeClr val="accent1"/>
                </a:solidFill>
              </a:rPr>
            </a:br>
            <a:r>
              <a:rPr lang="en-US" sz="2400" dirty="0" smtClean="0">
                <a:solidFill>
                  <a:schemeClr val="accent1"/>
                </a:solidFill>
              </a:rPr>
              <a:t>June 13, 2013</a:t>
            </a:r>
            <a:br>
              <a:rPr lang="en-US" sz="2400" dirty="0" smtClean="0">
                <a:solidFill>
                  <a:schemeClr val="accent1"/>
                </a:solidFill>
              </a:rPr>
            </a:br>
            <a:r>
              <a:rPr lang="en-US" sz="2400" b="0" dirty="0" smtClean="0">
                <a:solidFill>
                  <a:schemeClr val="accent1"/>
                </a:solidFill>
              </a:rPr>
              <a:t/>
            </a:r>
            <a:br>
              <a:rPr lang="en-US" sz="2400" b="0" dirty="0" smtClean="0">
                <a:solidFill>
                  <a:schemeClr val="accent1"/>
                </a:solidFill>
              </a:rPr>
            </a:br>
            <a:endParaRPr lang="en-US" sz="2400" b="0" dirty="0">
              <a:solidFill>
                <a:schemeClr val="accent1"/>
              </a:solidFill>
            </a:endParaRPr>
          </a:p>
        </p:txBody>
      </p:sp>
      <p:sp>
        <p:nvSpPr>
          <p:cNvPr id="3" name="Title 5"/>
          <p:cNvSpPr txBox="1">
            <a:spLocks/>
          </p:cNvSpPr>
          <p:nvPr/>
        </p:nvSpPr>
        <p:spPr>
          <a:xfrm>
            <a:off x="533400" y="1295400"/>
            <a:ext cx="8153400" cy="2667000"/>
          </a:xfrm>
          <a:prstGeom prst="rect">
            <a:avLst/>
          </a:prstGeom>
          <a:noFill/>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4000" b="1" dirty="0">
                <a:solidFill>
                  <a:srgbClr val="FFC000"/>
                </a:solidFill>
              </a:rPr>
              <a:t>Using Deliberative Methods </a:t>
            </a:r>
          </a:p>
          <a:p>
            <a:pPr algn="ctr">
              <a:defRPr/>
            </a:pPr>
            <a:r>
              <a:rPr lang="en-US" sz="4000" b="1" dirty="0" smtClean="0">
                <a:solidFill>
                  <a:srgbClr val="FFC000"/>
                </a:solidFill>
              </a:rPr>
              <a:t>to Engage the Public: </a:t>
            </a:r>
            <a:r>
              <a:rPr lang="en-US" sz="4000" b="1" dirty="0" smtClean="0">
                <a:solidFill>
                  <a:srgbClr val="FFFFFF"/>
                </a:solidFill>
              </a:rPr>
              <a:t/>
            </a:r>
            <a:br>
              <a:rPr lang="en-US" sz="4000" b="1" dirty="0" smtClean="0">
                <a:solidFill>
                  <a:srgbClr val="FFFFFF"/>
                </a:solidFill>
              </a:rPr>
            </a:br>
            <a:r>
              <a:rPr lang="en-US" sz="3200" b="1" dirty="0">
                <a:solidFill>
                  <a:srgbClr val="FFFFFF"/>
                </a:solidFill>
              </a:rPr>
              <a:t>Facilitating a Deliberative Session</a:t>
            </a:r>
          </a:p>
        </p:txBody>
      </p:sp>
    </p:spTree>
    <p:extLst>
      <p:ext uri="{BB962C8B-B14F-4D97-AF65-F5344CB8AC3E}">
        <p14:creationId xmlns:p14="http://schemas.microsoft.com/office/powerpoint/2010/main" val="405169754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Continuum of </a:t>
            </a:r>
            <a:r>
              <a:rPr lang="en-US" dirty="0" smtClean="0"/>
              <a:t>engagement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15134375"/>
              </p:ext>
            </p:extLst>
          </p:nvPr>
        </p:nvGraphicFramePr>
        <p:xfrm>
          <a:off x="457200" y="1298575"/>
          <a:ext cx="8229600" cy="4827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ular Callout 5"/>
          <p:cNvSpPr/>
          <p:nvPr/>
        </p:nvSpPr>
        <p:spPr bwMode="auto">
          <a:xfrm>
            <a:off x="4267200" y="4191000"/>
            <a:ext cx="2133600" cy="612648"/>
          </a:xfrm>
          <a:prstGeom prst="wedgeRectCallout">
            <a:avLst>
              <a:gd name="adj1" fmla="val -43320"/>
              <a:gd name="adj2" fmla="val -119461"/>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dirty="0" smtClean="0">
                <a:solidFill>
                  <a:srgbClr val="000000"/>
                </a:solidFill>
                <a:latin typeface="Arial" charset="0"/>
              </a:rPr>
              <a:t>What happens with the outcomes?</a:t>
            </a:r>
          </a:p>
        </p:txBody>
      </p:sp>
      <p:sp>
        <p:nvSpPr>
          <p:cNvPr id="7" name="Rectangular Callout 6"/>
          <p:cNvSpPr/>
          <p:nvPr/>
        </p:nvSpPr>
        <p:spPr bwMode="auto">
          <a:xfrm>
            <a:off x="990600" y="4648200"/>
            <a:ext cx="2133600" cy="612648"/>
          </a:xfrm>
          <a:prstGeom prst="wedgeRectCallout">
            <a:avLst>
              <a:gd name="adj1" fmla="val -10251"/>
              <a:gd name="adj2" fmla="val -101034"/>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dirty="0" smtClean="0">
                <a:solidFill>
                  <a:srgbClr val="000000"/>
                </a:solidFill>
                <a:latin typeface="Arial" charset="0"/>
              </a:rPr>
              <a:t>How much time have you got?</a:t>
            </a:r>
          </a:p>
        </p:txBody>
      </p:sp>
      <p:sp>
        <p:nvSpPr>
          <p:cNvPr id="8" name="Rectangular Callout 7"/>
          <p:cNvSpPr/>
          <p:nvPr/>
        </p:nvSpPr>
        <p:spPr bwMode="auto">
          <a:xfrm>
            <a:off x="3886200" y="1676400"/>
            <a:ext cx="2049269" cy="784898"/>
          </a:xfrm>
          <a:prstGeom prst="wedgeRectCallout">
            <a:avLst>
              <a:gd name="adj1" fmla="val 47932"/>
              <a:gd name="adj2" fmla="val 95012"/>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dirty="0" smtClean="0">
                <a:solidFill>
                  <a:srgbClr val="000000"/>
                </a:solidFill>
                <a:latin typeface="Arial" charset="0"/>
              </a:rPr>
              <a:t>Who is participating?</a:t>
            </a:r>
          </a:p>
        </p:txBody>
      </p:sp>
      <p:sp>
        <p:nvSpPr>
          <p:cNvPr id="9" name="Rectangular Callout 8"/>
          <p:cNvSpPr/>
          <p:nvPr/>
        </p:nvSpPr>
        <p:spPr bwMode="auto">
          <a:xfrm>
            <a:off x="1143000" y="1676400"/>
            <a:ext cx="1676400" cy="838200"/>
          </a:xfrm>
          <a:prstGeom prst="wedgeRectCallout">
            <a:avLst>
              <a:gd name="adj1" fmla="val -2314"/>
              <a:gd name="adj2" fmla="val 97853"/>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dirty="0" smtClean="0">
                <a:solidFill>
                  <a:srgbClr val="000000"/>
                </a:solidFill>
                <a:latin typeface="Arial" charset="0"/>
              </a:rPr>
              <a:t>What’s the question?</a:t>
            </a:r>
          </a:p>
        </p:txBody>
      </p:sp>
      <p:sp>
        <p:nvSpPr>
          <p:cNvPr id="2" name="Left-Right Arrow 1"/>
          <p:cNvSpPr/>
          <p:nvPr/>
        </p:nvSpPr>
        <p:spPr bwMode="auto">
          <a:xfrm rot="20472599">
            <a:off x="980034" y="4224979"/>
            <a:ext cx="7422194" cy="689320"/>
          </a:xfrm>
          <a:prstGeom prst="leftRightArrow">
            <a:avLst/>
          </a:prstGeom>
          <a:solidFill>
            <a:srgbClr val="3366FF"/>
          </a:solidFill>
          <a:ln w="19050" cap="flat" cmpd="sng" algn="ctr">
            <a:solidFill>
              <a:schemeClr val="tx1"/>
            </a:solidFill>
            <a:prstDash val="solid"/>
            <a:round/>
            <a:headEnd type="none" w="med" len="med"/>
            <a:tailEnd type="none" w="med" len="med"/>
          </a:ln>
          <a:effectLst>
            <a:glow rad="101600">
              <a:srgbClr val="0000FF">
                <a:alpha val="75000"/>
              </a:srgbClr>
            </a:glow>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b="1" dirty="0" smtClean="0">
                <a:solidFill>
                  <a:srgbClr val="000000"/>
                </a:solidFill>
                <a:latin typeface="Arial" charset="0"/>
              </a:rPr>
              <a:t>POWER</a:t>
            </a:r>
          </a:p>
        </p:txBody>
      </p:sp>
    </p:spTree>
    <p:extLst>
      <p:ext uri="{BB962C8B-B14F-4D97-AF65-F5344CB8AC3E}">
        <p14:creationId xmlns:p14="http://schemas.microsoft.com/office/powerpoint/2010/main" val="39473651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600" dirty="0" smtClean="0"/>
              <a:t>Key behaviors at each level include:</a:t>
            </a:r>
          </a:p>
          <a:p>
            <a:pPr lvl="1"/>
            <a:r>
              <a:rPr lang="en-US" sz="1550" b="1" dirty="0" smtClean="0">
                <a:solidFill>
                  <a:schemeClr val="accent6">
                    <a:lumMod val="60000"/>
                    <a:lumOff val="40000"/>
                  </a:schemeClr>
                </a:solidFill>
              </a:rPr>
              <a:t>Passive participation</a:t>
            </a:r>
            <a:r>
              <a:rPr lang="en-US" sz="1550" dirty="0" smtClean="0"/>
              <a:t> : Information giving so that participants understand processes</a:t>
            </a:r>
          </a:p>
          <a:p>
            <a:pPr lvl="1"/>
            <a:r>
              <a:rPr lang="en-US" sz="1550" b="1" dirty="0" smtClean="0">
                <a:solidFill>
                  <a:srgbClr val="FFD966"/>
                </a:solidFill>
              </a:rPr>
              <a:t>Consultation participation</a:t>
            </a:r>
            <a:r>
              <a:rPr lang="en-US" sz="1550" dirty="0" smtClean="0"/>
              <a:t>: obtain and consider  opinions, tell participants how their views will be heard</a:t>
            </a:r>
          </a:p>
          <a:p>
            <a:pPr lvl="1"/>
            <a:r>
              <a:rPr lang="en-US" sz="1550" b="1" dirty="0" smtClean="0">
                <a:solidFill>
                  <a:srgbClr val="FFD966"/>
                </a:solidFill>
              </a:rPr>
              <a:t>Functional participation</a:t>
            </a:r>
            <a:r>
              <a:rPr lang="en-US" sz="1550" dirty="0" smtClean="0"/>
              <a:t>: the participants work to help the sponsor  achieve project goals and consultation occurs after major decisions have been made</a:t>
            </a:r>
          </a:p>
          <a:p>
            <a:pPr lvl="1"/>
            <a:r>
              <a:rPr lang="en-US" sz="1550" b="1" dirty="0" smtClean="0">
                <a:solidFill>
                  <a:srgbClr val="FFD966"/>
                </a:solidFill>
              </a:rPr>
              <a:t>Interactive participation</a:t>
            </a:r>
            <a:r>
              <a:rPr lang="en-US" sz="1550" dirty="0" smtClean="0"/>
              <a:t>: Participation is seen as a ‘right.’ Participants feel they have a stake in the issues, they provide multiple perspectives,</a:t>
            </a:r>
            <a:r>
              <a:rPr lang="en-US" sz="1550" dirty="0"/>
              <a:t> </a:t>
            </a:r>
            <a:r>
              <a:rPr lang="en-US" sz="1550" dirty="0" smtClean="0"/>
              <a:t>they are in learning mode</a:t>
            </a:r>
          </a:p>
          <a:p>
            <a:pPr lvl="1"/>
            <a:r>
              <a:rPr lang="en-US" sz="1550" b="1" dirty="0" smtClean="0">
                <a:solidFill>
                  <a:srgbClr val="FFD966"/>
                </a:solidFill>
              </a:rPr>
              <a:t>Self-mobilization participation</a:t>
            </a:r>
            <a:r>
              <a:rPr lang="en-US" sz="1550" dirty="0" smtClean="0"/>
              <a:t>: Participants control the process, they decide the agenda and resources</a:t>
            </a:r>
          </a:p>
          <a:p>
            <a:pPr lvl="1"/>
            <a:endParaRPr lang="en-US" dirty="0" smtClean="0"/>
          </a:p>
          <a:p>
            <a:endParaRPr lang="en-US" dirty="0"/>
          </a:p>
          <a:p>
            <a:endParaRPr lang="en-US" dirty="0"/>
          </a:p>
        </p:txBody>
      </p:sp>
      <p:sp>
        <p:nvSpPr>
          <p:cNvPr id="3" name="Title 2"/>
          <p:cNvSpPr>
            <a:spLocks noGrp="1"/>
          </p:cNvSpPr>
          <p:nvPr>
            <p:ph type="title"/>
          </p:nvPr>
        </p:nvSpPr>
        <p:spPr/>
        <p:txBody>
          <a:bodyPr/>
          <a:lstStyle/>
          <a:p>
            <a:r>
              <a:rPr lang="en-US" sz="2400" dirty="0" smtClean="0"/>
              <a:t>Some facilitator tips to using this model</a:t>
            </a:r>
            <a:endParaRPr lang="en-US" sz="2400" dirty="0"/>
          </a:p>
        </p:txBody>
      </p:sp>
      <p:graphicFrame>
        <p:nvGraphicFramePr>
          <p:cNvPr id="4" name="Content Placeholder 3"/>
          <p:cNvGraphicFramePr>
            <a:graphicFrameLocks noGrp="1"/>
          </p:cNvGraphicFramePr>
          <p:nvPr>
            <p:extLst>
              <p:ext uri="{D42A27DB-BD31-4B8C-83A1-F6EECF244321}">
                <p14:modId xmlns:p14="http://schemas.microsoft.com/office/powerpoint/2010/main" val="1609958588"/>
              </p:ext>
            </p:extLst>
          </p:nvPr>
        </p:nvGraphicFramePr>
        <p:xfrm>
          <a:off x="3657600" y="4114800"/>
          <a:ext cx="5029200" cy="205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776689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8575"/>
            <a:ext cx="8229600" cy="4827588"/>
          </a:xfrm>
        </p:spPr>
        <p:txBody>
          <a:bodyPr/>
          <a:lstStyle/>
          <a:p>
            <a:r>
              <a:rPr lang="en-US" sz="3200" dirty="0"/>
              <a:t>Build </a:t>
            </a:r>
            <a:r>
              <a:rPr lang="en-US" sz="3200" dirty="0" smtClean="0"/>
              <a:t>trust</a:t>
            </a:r>
          </a:p>
          <a:p>
            <a:pPr lvl="1"/>
            <a:r>
              <a:rPr lang="en-US" sz="3000" dirty="0"/>
              <a:t>Icebreakers &amp; energizers</a:t>
            </a:r>
          </a:p>
          <a:p>
            <a:pPr lvl="1"/>
            <a:r>
              <a:rPr lang="en-US" sz="3000" dirty="0"/>
              <a:t>Ground rules</a:t>
            </a:r>
            <a:endParaRPr lang="en-US" sz="3200" dirty="0" smtClean="0"/>
          </a:p>
          <a:p>
            <a:r>
              <a:rPr lang="en-US" sz="3200" dirty="0" smtClean="0"/>
              <a:t>Give information</a:t>
            </a:r>
          </a:p>
          <a:p>
            <a:pPr lvl="1"/>
            <a:endParaRPr lang="en-US" sz="3000" dirty="0"/>
          </a:p>
          <a:p>
            <a:pPr lvl="2">
              <a:buFont typeface="Wingdings" pitchFamily="2" charset="2"/>
              <a:buChar char="§"/>
              <a:defRPr/>
            </a:pPr>
            <a:endParaRPr lang="en-US" sz="2600" dirty="0"/>
          </a:p>
          <a:p>
            <a:pPr lvl="2">
              <a:buFont typeface="Wingdings" pitchFamily="2" charset="2"/>
              <a:buChar char="§"/>
              <a:defRPr/>
            </a:pPr>
            <a:endParaRPr lang="en-US" sz="2600" dirty="0"/>
          </a:p>
          <a:p>
            <a:pPr lvl="2">
              <a:buFont typeface="Wingdings" pitchFamily="2" charset="2"/>
              <a:buChar char="§"/>
              <a:defRPr/>
            </a:pPr>
            <a:endParaRPr lang="en-US" sz="2600" dirty="0" smtClean="0"/>
          </a:p>
        </p:txBody>
      </p:sp>
      <p:sp>
        <p:nvSpPr>
          <p:cNvPr id="1536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lvl="0"/>
            <a:r>
              <a:rPr lang="en-US" dirty="0" smtClean="0"/>
              <a:t/>
            </a:r>
            <a:br>
              <a:rPr lang="en-US" dirty="0" smtClean="0"/>
            </a:br>
            <a:r>
              <a:rPr lang="en-US" dirty="0" smtClean="0"/>
              <a:t/>
            </a:r>
            <a:br>
              <a:rPr lang="en-US" dirty="0" smtClean="0"/>
            </a:br>
            <a:r>
              <a:rPr lang="en-US" dirty="0" smtClean="0"/>
              <a:t>Implementing the continuum </a:t>
            </a:r>
            <a:endParaRPr lang="en-US" dirty="0"/>
          </a:p>
        </p:txBody>
      </p:sp>
      <p:graphicFrame>
        <p:nvGraphicFramePr>
          <p:cNvPr id="9" name="Content Placeholder 3"/>
          <p:cNvGraphicFramePr>
            <a:graphicFrameLocks/>
          </p:cNvGraphicFramePr>
          <p:nvPr>
            <p:extLst>
              <p:ext uri="{D42A27DB-BD31-4B8C-83A1-F6EECF244321}">
                <p14:modId xmlns:p14="http://schemas.microsoft.com/office/powerpoint/2010/main" val="3506038832"/>
              </p:ext>
            </p:extLst>
          </p:nvPr>
        </p:nvGraphicFramePr>
        <p:xfrm>
          <a:off x="3429000" y="3886200"/>
          <a:ext cx="5410200" cy="220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715196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8575"/>
            <a:ext cx="8229600" cy="4827588"/>
          </a:xfrm>
        </p:spPr>
        <p:txBody>
          <a:bodyPr/>
          <a:lstStyle/>
          <a:p>
            <a:r>
              <a:rPr lang="en-US" sz="3200" dirty="0"/>
              <a:t>Organize the flow of discussion </a:t>
            </a:r>
            <a:endParaRPr lang="en-US" sz="3200" dirty="0" smtClean="0"/>
          </a:p>
          <a:p>
            <a:pPr lvl="1"/>
            <a:r>
              <a:rPr lang="en-US" sz="3000" dirty="0" smtClean="0"/>
              <a:t>Active listening</a:t>
            </a:r>
          </a:p>
          <a:p>
            <a:pPr lvl="1"/>
            <a:r>
              <a:rPr lang="en-US" sz="3000" dirty="0" smtClean="0"/>
              <a:t>Stacking</a:t>
            </a:r>
          </a:p>
          <a:p>
            <a:pPr lvl="1"/>
            <a:r>
              <a:rPr lang="en-US" sz="3000" dirty="0" smtClean="0"/>
              <a:t>Signposting</a:t>
            </a:r>
          </a:p>
          <a:p>
            <a:pPr lvl="2">
              <a:buFont typeface="Wingdings" pitchFamily="2" charset="2"/>
              <a:buChar char="§"/>
              <a:defRPr/>
            </a:pPr>
            <a:endParaRPr lang="en-US" sz="2600" dirty="0"/>
          </a:p>
          <a:p>
            <a:pPr lvl="2">
              <a:buFont typeface="Wingdings" pitchFamily="2" charset="2"/>
              <a:buChar char="§"/>
              <a:defRPr/>
            </a:pPr>
            <a:endParaRPr lang="en-US" sz="2600" dirty="0" smtClean="0"/>
          </a:p>
        </p:txBody>
      </p:sp>
      <p:sp>
        <p:nvSpPr>
          <p:cNvPr id="1536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lvl="0"/>
            <a:r>
              <a:rPr lang="en-US" dirty="0" smtClean="0"/>
              <a:t/>
            </a:r>
            <a:br>
              <a:rPr lang="en-US" dirty="0" smtClean="0"/>
            </a:br>
            <a:r>
              <a:rPr lang="en-US" dirty="0" smtClean="0"/>
              <a:t/>
            </a:r>
            <a:br>
              <a:rPr lang="en-US" dirty="0" smtClean="0"/>
            </a:br>
            <a:r>
              <a:rPr lang="en-US" dirty="0" smtClean="0"/>
              <a:t>Implementing </a:t>
            </a:r>
            <a:r>
              <a:rPr lang="en-US" dirty="0"/>
              <a:t>the </a:t>
            </a:r>
            <a:r>
              <a:rPr lang="en-US" dirty="0" smtClean="0"/>
              <a:t>continuu</a:t>
            </a:r>
            <a:r>
              <a:rPr lang="en-US" dirty="0"/>
              <a:t>m</a:t>
            </a:r>
          </a:p>
        </p:txBody>
      </p:sp>
      <p:graphicFrame>
        <p:nvGraphicFramePr>
          <p:cNvPr id="13" name="Content Placeholder 3"/>
          <p:cNvGraphicFramePr>
            <a:graphicFrameLocks/>
          </p:cNvGraphicFramePr>
          <p:nvPr>
            <p:extLst>
              <p:ext uri="{D42A27DB-BD31-4B8C-83A1-F6EECF244321}">
                <p14:modId xmlns:p14="http://schemas.microsoft.com/office/powerpoint/2010/main" val="680853331"/>
              </p:ext>
            </p:extLst>
          </p:nvPr>
        </p:nvGraphicFramePr>
        <p:xfrm>
          <a:off x="3352800" y="3581400"/>
          <a:ext cx="5486400" cy="205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880010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8575"/>
            <a:ext cx="8229600" cy="4827588"/>
          </a:xfrm>
        </p:spPr>
        <p:txBody>
          <a:bodyPr/>
          <a:lstStyle/>
          <a:p>
            <a:r>
              <a:rPr lang="en-US" sz="3200" dirty="0"/>
              <a:t>Broaden participation </a:t>
            </a:r>
          </a:p>
          <a:p>
            <a:pPr lvl="1"/>
            <a:r>
              <a:rPr lang="en-US" sz="3000" dirty="0" smtClean="0"/>
              <a:t>EMU (encourage, moderate, use the clock)</a:t>
            </a:r>
          </a:p>
          <a:p>
            <a:pPr lvl="1"/>
            <a:r>
              <a:rPr lang="en-US" sz="3000" dirty="0" smtClean="0"/>
              <a:t>Use the ‘Hats’ exercise</a:t>
            </a:r>
            <a:endParaRPr lang="en-US" sz="2600" dirty="0" smtClean="0"/>
          </a:p>
          <a:p>
            <a:pPr lvl="2">
              <a:buFont typeface="Wingdings" pitchFamily="2" charset="2"/>
              <a:buChar char="§"/>
              <a:defRPr/>
            </a:pPr>
            <a:endParaRPr lang="en-US" sz="2600" dirty="0"/>
          </a:p>
          <a:p>
            <a:pPr lvl="2">
              <a:buFont typeface="Wingdings" pitchFamily="2" charset="2"/>
              <a:buChar char="§"/>
              <a:defRPr/>
            </a:pPr>
            <a:endParaRPr lang="en-US" sz="2600" dirty="0" smtClean="0"/>
          </a:p>
        </p:txBody>
      </p:sp>
      <p:sp>
        <p:nvSpPr>
          <p:cNvPr id="1536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lvl="0"/>
            <a:r>
              <a:rPr lang="en-US" dirty="0" smtClean="0"/>
              <a:t/>
            </a:r>
            <a:br>
              <a:rPr lang="en-US" dirty="0" smtClean="0"/>
            </a:br>
            <a:r>
              <a:rPr lang="en-US" dirty="0" smtClean="0"/>
              <a:t/>
            </a:r>
            <a:br>
              <a:rPr lang="en-US" dirty="0" smtClean="0"/>
            </a:br>
            <a:r>
              <a:rPr lang="en-US" dirty="0"/>
              <a:t>Implementing the continuum</a:t>
            </a:r>
          </a:p>
        </p:txBody>
      </p:sp>
      <p:graphicFrame>
        <p:nvGraphicFramePr>
          <p:cNvPr id="13" name="Content Placeholder 3"/>
          <p:cNvGraphicFramePr>
            <a:graphicFrameLocks/>
          </p:cNvGraphicFramePr>
          <p:nvPr>
            <p:extLst>
              <p:ext uri="{D42A27DB-BD31-4B8C-83A1-F6EECF244321}">
                <p14:modId xmlns:p14="http://schemas.microsoft.com/office/powerpoint/2010/main" val="4234368570"/>
              </p:ext>
            </p:extLst>
          </p:nvPr>
        </p:nvGraphicFramePr>
        <p:xfrm>
          <a:off x="3352800" y="3581400"/>
          <a:ext cx="5486400" cy="205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901009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8575"/>
            <a:ext cx="8229600" cy="4827588"/>
          </a:xfrm>
        </p:spPr>
        <p:txBody>
          <a:bodyPr/>
          <a:lstStyle/>
          <a:p>
            <a:r>
              <a:rPr lang="en-US" sz="3200" dirty="0"/>
              <a:t>Help </a:t>
            </a:r>
            <a:r>
              <a:rPr lang="en-US" sz="3200" dirty="0" smtClean="0"/>
              <a:t>folks </a:t>
            </a:r>
            <a:r>
              <a:rPr lang="en-US" sz="3200" dirty="0"/>
              <a:t>make their point </a:t>
            </a:r>
            <a:endParaRPr lang="en-US" sz="3200" dirty="0" smtClean="0"/>
          </a:p>
          <a:p>
            <a:pPr lvl="1"/>
            <a:r>
              <a:rPr lang="en-US" sz="3000" dirty="0" smtClean="0"/>
              <a:t>Active </a:t>
            </a:r>
            <a:r>
              <a:rPr lang="en-US" sz="3000" dirty="0"/>
              <a:t>listening, draw </a:t>
            </a:r>
            <a:r>
              <a:rPr lang="en-US" sz="3000" dirty="0" smtClean="0"/>
              <a:t>folks out </a:t>
            </a:r>
          </a:p>
          <a:p>
            <a:pPr lvl="1"/>
            <a:r>
              <a:rPr lang="en-US" sz="3000" dirty="0"/>
              <a:t>G</a:t>
            </a:r>
            <a:r>
              <a:rPr lang="en-US" sz="3000" dirty="0" smtClean="0"/>
              <a:t>ive permission to disagree</a:t>
            </a:r>
          </a:p>
          <a:p>
            <a:pPr lvl="1"/>
            <a:endParaRPr lang="en-US" sz="3000" dirty="0"/>
          </a:p>
          <a:p>
            <a:pPr lvl="2">
              <a:buFont typeface="Wingdings" pitchFamily="2" charset="2"/>
              <a:buChar char="§"/>
              <a:defRPr/>
            </a:pPr>
            <a:endParaRPr lang="en-US" sz="2600" dirty="0" smtClean="0"/>
          </a:p>
          <a:p>
            <a:pPr lvl="2">
              <a:buFont typeface="Wingdings" pitchFamily="2" charset="2"/>
              <a:buChar char="§"/>
              <a:defRPr/>
            </a:pPr>
            <a:endParaRPr lang="en-US" sz="2600" dirty="0"/>
          </a:p>
          <a:p>
            <a:pPr lvl="2">
              <a:buFont typeface="Wingdings" pitchFamily="2" charset="2"/>
              <a:buChar char="§"/>
              <a:defRPr/>
            </a:pPr>
            <a:endParaRPr lang="en-US" sz="2600" dirty="0" smtClean="0"/>
          </a:p>
        </p:txBody>
      </p:sp>
      <p:sp>
        <p:nvSpPr>
          <p:cNvPr id="1536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lvl="0"/>
            <a:r>
              <a:rPr lang="en-US" dirty="0" smtClean="0"/>
              <a:t/>
            </a:r>
            <a:br>
              <a:rPr lang="en-US" dirty="0" smtClean="0"/>
            </a:br>
            <a:r>
              <a:rPr lang="en-US" dirty="0" smtClean="0"/>
              <a:t/>
            </a:r>
            <a:br>
              <a:rPr lang="en-US" dirty="0" smtClean="0"/>
            </a:br>
            <a:r>
              <a:rPr lang="en-US" dirty="0"/>
              <a:t>Implementing the continuum</a:t>
            </a:r>
          </a:p>
        </p:txBody>
      </p:sp>
      <p:sp>
        <p:nvSpPr>
          <p:cNvPr id="11" name="Rectangle 10"/>
          <p:cNvSpPr/>
          <p:nvPr/>
        </p:nvSpPr>
        <p:spPr>
          <a:xfrm>
            <a:off x="5568197" y="3810942"/>
            <a:ext cx="3218990" cy="2839308"/>
          </a:xfrm>
          <a:prstGeom prst="rect">
            <a:avLst/>
          </a:pr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aphicFrame>
        <p:nvGraphicFramePr>
          <p:cNvPr id="8" name="Content Placeholder 3"/>
          <p:cNvGraphicFramePr>
            <a:graphicFrameLocks/>
          </p:cNvGraphicFramePr>
          <p:nvPr>
            <p:extLst>
              <p:ext uri="{D42A27DB-BD31-4B8C-83A1-F6EECF244321}">
                <p14:modId xmlns:p14="http://schemas.microsoft.com/office/powerpoint/2010/main" val="2511159519"/>
              </p:ext>
            </p:extLst>
          </p:nvPr>
        </p:nvGraphicFramePr>
        <p:xfrm>
          <a:off x="3352800" y="3581400"/>
          <a:ext cx="5486400" cy="205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329461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8575"/>
            <a:ext cx="8229600" cy="4827588"/>
          </a:xfrm>
        </p:spPr>
        <p:txBody>
          <a:bodyPr/>
          <a:lstStyle/>
          <a:p>
            <a:r>
              <a:rPr lang="en-US" sz="3200" dirty="0"/>
              <a:t>Manage divergent perspectives </a:t>
            </a:r>
            <a:endParaRPr lang="en-US" sz="3200" dirty="0" smtClean="0"/>
          </a:p>
          <a:p>
            <a:pPr lvl="1"/>
            <a:r>
              <a:rPr lang="en-US" sz="3000" dirty="0" smtClean="0"/>
              <a:t> Sequence</a:t>
            </a:r>
          </a:p>
          <a:p>
            <a:pPr lvl="1"/>
            <a:r>
              <a:rPr lang="en-US" sz="3000" dirty="0" smtClean="0"/>
              <a:t> Mind map </a:t>
            </a:r>
          </a:p>
          <a:p>
            <a:pPr lvl="1"/>
            <a:r>
              <a:rPr lang="en-US" sz="3000" dirty="0" smtClean="0"/>
              <a:t> Re</a:t>
            </a:r>
            <a:r>
              <a:rPr lang="en-US" sz="3000" dirty="0"/>
              <a:t>-focus</a:t>
            </a:r>
          </a:p>
          <a:p>
            <a:pPr lvl="2">
              <a:buFont typeface="Wingdings" pitchFamily="2" charset="2"/>
              <a:buChar char="§"/>
              <a:defRPr/>
            </a:pPr>
            <a:endParaRPr lang="en-US" sz="2600" dirty="0" smtClean="0"/>
          </a:p>
          <a:p>
            <a:pPr lvl="2">
              <a:buFont typeface="Wingdings" pitchFamily="2" charset="2"/>
              <a:buChar char="§"/>
              <a:defRPr/>
            </a:pPr>
            <a:endParaRPr lang="en-US" sz="2600" dirty="0"/>
          </a:p>
          <a:p>
            <a:pPr lvl="2">
              <a:buFont typeface="Wingdings" pitchFamily="2" charset="2"/>
              <a:buChar char="§"/>
              <a:defRPr/>
            </a:pPr>
            <a:endParaRPr lang="en-US" sz="2600" dirty="0" smtClean="0"/>
          </a:p>
        </p:txBody>
      </p:sp>
      <p:sp>
        <p:nvSpPr>
          <p:cNvPr id="1536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lvl="0"/>
            <a:r>
              <a:rPr lang="en-US" dirty="0" smtClean="0"/>
              <a:t/>
            </a:r>
            <a:br>
              <a:rPr lang="en-US" dirty="0" smtClean="0"/>
            </a:br>
            <a:r>
              <a:rPr lang="en-US" dirty="0" smtClean="0"/>
              <a:t/>
            </a:r>
            <a:br>
              <a:rPr lang="en-US" dirty="0" smtClean="0"/>
            </a:br>
            <a:r>
              <a:rPr lang="en-US" dirty="0"/>
              <a:t>Implementing the continuum</a:t>
            </a:r>
          </a:p>
        </p:txBody>
      </p:sp>
      <p:sp>
        <p:nvSpPr>
          <p:cNvPr id="11" name="Rectangle 10"/>
          <p:cNvSpPr/>
          <p:nvPr/>
        </p:nvSpPr>
        <p:spPr>
          <a:xfrm>
            <a:off x="5568197" y="3810942"/>
            <a:ext cx="3218990" cy="2839308"/>
          </a:xfrm>
          <a:prstGeom prst="rect">
            <a:avLst/>
          </a:pr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aphicFrame>
        <p:nvGraphicFramePr>
          <p:cNvPr id="8" name="Content Placeholder 3"/>
          <p:cNvGraphicFramePr>
            <a:graphicFrameLocks/>
          </p:cNvGraphicFramePr>
          <p:nvPr>
            <p:extLst>
              <p:ext uri="{D42A27DB-BD31-4B8C-83A1-F6EECF244321}">
                <p14:modId xmlns:p14="http://schemas.microsoft.com/office/powerpoint/2010/main" val="2780972013"/>
              </p:ext>
            </p:extLst>
          </p:nvPr>
        </p:nvGraphicFramePr>
        <p:xfrm>
          <a:off x="3352800" y="3581400"/>
          <a:ext cx="5486400" cy="205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007477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8575"/>
            <a:ext cx="8229600" cy="4827588"/>
          </a:xfrm>
        </p:spPr>
        <p:txBody>
          <a:bodyPr/>
          <a:lstStyle/>
          <a:p>
            <a:r>
              <a:rPr lang="en-US" sz="3200" dirty="0"/>
              <a:t>Move to self management </a:t>
            </a:r>
          </a:p>
          <a:p>
            <a:pPr lvl="1"/>
            <a:r>
              <a:rPr lang="en-US" sz="3000" dirty="0" smtClean="0"/>
              <a:t>Open </a:t>
            </a:r>
            <a:r>
              <a:rPr lang="en-US" sz="3000" dirty="0"/>
              <a:t>Space</a:t>
            </a:r>
          </a:p>
          <a:p>
            <a:pPr lvl="2">
              <a:buFont typeface="Wingdings" pitchFamily="2" charset="2"/>
              <a:buChar char="§"/>
              <a:defRPr/>
            </a:pPr>
            <a:endParaRPr lang="en-US" sz="2600" dirty="0" smtClean="0"/>
          </a:p>
          <a:p>
            <a:pPr lvl="2">
              <a:buFont typeface="Wingdings" pitchFamily="2" charset="2"/>
              <a:buChar char="§"/>
              <a:defRPr/>
            </a:pPr>
            <a:endParaRPr lang="en-US" sz="2600" dirty="0"/>
          </a:p>
          <a:p>
            <a:pPr lvl="2">
              <a:buFont typeface="Wingdings" pitchFamily="2" charset="2"/>
              <a:buChar char="§"/>
              <a:defRPr/>
            </a:pPr>
            <a:endParaRPr lang="en-US" sz="2600" dirty="0" smtClean="0"/>
          </a:p>
        </p:txBody>
      </p:sp>
      <p:sp>
        <p:nvSpPr>
          <p:cNvPr id="1536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lvl="0"/>
            <a:r>
              <a:rPr lang="en-US" dirty="0" smtClean="0"/>
              <a:t/>
            </a:r>
            <a:br>
              <a:rPr lang="en-US" dirty="0" smtClean="0"/>
            </a:br>
            <a:r>
              <a:rPr lang="en-US" dirty="0" smtClean="0"/>
              <a:t/>
            </a:r>
            <a:br>
              <a:rPr lang="en-US" dirty="0" smtClean="0"/>
            </a:br>
            <a:r>
              <a:rPr lang="en-US" dirty="0" smtClean="0"/>
              <a:t>Self-mobilization</a:t>
            </a:r>
            <a:endParaRPr lang="en-US" dirty="0"/>
          </a:p>
        </p:txBody>
      </p:sp>
      <p:graphicFrame>
        <p:nvGraphicFramePr>
          <p:cNvPr id="8" name="Content Placeholder 3"/>
          <p:cNvGraphicFramePr>
            <a:graphicFrameLocks/>
          </p:cNvGraphicFramePr>
          <p:nvPr>
            <p:extLst>
              <p:ext uri="{D42A27DB-BD31-4B8C-83A1-F6EECF244321}">
                <p14:modId xmlns:p14="http://schemas.microsoft.com/office/powerpoint/2010/main" val="2040338172"/>
              </p:ext>
            </p:extLst>
          </p:nvPr>
        </p:nvGraphicFramePr>
        <p:xfrm>
          <a:off x="3352800" y="3581400"/>
          <a:ext cx="5486400" cy="205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84367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Why, why, why, why –BUT WHY?</a:t>
            </a:r>
            <a:endParaRPr lang="en-US" dirty="0"/>
          </a:p>
        </p:txBody>
      </p:sp>
      <p:sp>
        <p:nvSpPr>
          <p:cNvPr id="5" name="Rectangle 4"/>
          <p:cNvSpPr/>
          <p:nvPr/>
        </p:nvSpPr>
        <p:spPr bwMode="auto">
          <a:xfrm>
            <a:off x="533400" y="1295400"/>
            <a:ext cx="8305800" cy="4876800"/>
          </a:xfrm>
          <a:prstGeom prst="rect">
            <a:avLst/>
          </a:prstGeom>
          <a:solidFill>
            <a:srgbClr val="FFFDF7"/>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latin typeface="Arial" charset="0"/>
            </a:endParaRPr>
          </a:p>
        </p:txBody>
      </p:sp>
      <p:pic>
        <p:nvPicPr>
          <p:cNvPr id="4" name="Content Placeholder 3"/>
          <p:cNvPicPr>
            <a:picLocks noGrp="1" noChangeAspect="1"/>
          </p:cNvPicPr>
          <p:nvPr>
            <p:ph idx="1"/>
          </p:nvPr>
        </p:nvPicPr>
        <p:blipFill>
          <a:blip r:embed="rId3" cstate="print"/>
          <a:stretch>
            <a:fillRect/>
          </a:stretch>
        </p:blipFill>
        <p:spPr>
          <a:xfrm>
            <a:off x="2047875" y="1676400"/>
            <a:ext cx="5276850" cy="3936530"/>
          </a:xfrm>
          <a:prstGeom prst="rect">
            <a:avLst/>
          </a:prstGeom>
          <a:solidFill>
            <a:srgbClr val="FFFFFF">
              <a:shade val="85000"/>
            </a:srgbClr>
          </a:solidFill>
          <a:ln w="6350" cap="sq">
            <a:solidFill>
              <a:schemeClr val="accent3">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559009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Borrowed from LEAN Six Sigma theory as </a:t>
            </a:r>
            <a:r>
              <a:rPr lang="en-US" dirty="0" smtClean="0"/>
              <a:t>a way </a:t>
            </a:r>
            <a:r>
              <a:rPr lang="en-US" dirty="0"/>
              <a:t>of problem solving – getting to the root cause</a:t>
            </a:r>
          </a:p>
          <a:p>
            <a:r>
              <a:rPr lang="en-US" dirty="0"/>
              <a:t>Prepare participants for this – it can come across as rude</a:t>
            </a:r>
          </a:p>
          <a:p>
            <a:r>
              <a:rPr lang="en-US" dirty="0"/>
              <a:t>Onion theory – but gets to values and core judgments </a:t>
            </a:r>
            <a:endParaRPr lang="en-US" dirty="0" smtClean="0"/>
          </a:p>
          <a:p>
            <a:r>
              <a:rPr lang="en-US" dirty="0" smtClean="0"/>
              <a:t>Let’s try it…..</a:t>
            </a:r>
            <a:endParaRPr lang="en-US" dirty="0"/>
          </a:p>
          <a:p>
            <a:endParaRPr lang="en-US" dirty="0"/>
          </a:p>
        </p:txBody>
      </p:sp>
      <p:sp>
        <p:nvSpPr>
          <p:cNvPr id="3" name="Title 2"/>
          <p:cNvSpPr>
            <a:spLocks noGrp="1"/>
          </p:cNvSpPr>
          <p:nvPr>
            <p:ph type="title"/>
          </p:nvPr>
        </p:nvSpPr>
        <p:spPr/>
        <p:txBody>
          <a:bodyPr/>
          <a:lstStyle/>
          <a:p>
            <a:r>
              <a:rPr lang="en-US" dirty="0" smtClean="0"/>
              <a:t>5 Whys</a:t>
            </a:r>
            <a:endParaRPr lang="en-US" dirty="0"/>
          </a:p>
        </p:txBody>
      </p:sp>
    </p:spTree>
    <p:extLst>
      <p:ext uri="{BB962C8B-B14F-4D97-AF65-F5344CB8AC3E}">
        <p14:creationId xmlns:p14="http://schemas.microsoft.com/office/powerpoint/2010/main" val="166070520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8575"/>
            <a:ext cx="8229600" cy="4827588"/>
          </a:xfrm>
        </p:spPr>
        <p:txBody>
          <a:bodyPr/>
          <a:lstStyle/>
          <a:p>
            <a:r>
              <a:rPr lang="en-US" dirty="0" smtClean="0"/>
              <a:t>Purpose: </a:t>
            </a:r>
          </a:p>
          <a:p>
            <a:pPr lvl="1"/>
            <a:r>
              <a:rPr lang="en-US" dirty="0"/>
              <a:t>P</a:t>
            </a:r>
            <a:r>
              <a:rPr lang="en-US" dirty="0" smtClean="0"/>
              <a:t>rovide </a:t>
            </a:r>
            <a:r>
              <a:rPr lang="en-US" dirty="0"/>
              <a:t>practical guidance on facilitating deliberative sessions </a:t>
            </a:r>
            <a:endParaRPr lang="en-US" dirty="0" smtClean="0"/>
          </a:p>
          <a:p>
            <a:pPr lvl="1"/>
            <a:r>
              <a:rPr lang="en-US" dirty="0" smtClean="0"/>
              <a:t>Explore how these facilitation skills can be used in your work</a:t>
            </a:r>
          </a:p>
          <a:p>
            <a:r>
              <a:rPr lang="en-US" dirty="0" smtClean="0"/>
              <a:t>At the end of the session you should be able to: </a:t>
            </a:r>
          </a:p>
          <a:p>
            <a:pPr lvl="1"/>
            <a:r>
              <a:rPr lang="en-US" dirty="0" smtClean="0"/>
              <a:t>Identify </a:t>
            </a:r>
            <a:r>
              <a:rPr lang="en-US" dirty="0"/>
              <a:t>facilitation skills unique to </a:t>
            </a:r>
            <a:r>
              <a:rPr lang="en-US" dirty="0" smtClean="0"/>
              <a:t>deliberation</a:t>
            </a:r>
          </a:p>
          <a:p>
            <a:pPr lvl="1"/>
            <a:r>
              <a:rPr lang="en-US" dirty="0" smtClean="0"/>
              <a:t>Develop </a:t>
            </a:r>
            <a:r>
              <a:rPr lang="en-US" dirty="0"/>
              <a:t>exercises for guiding group discussion </a:t>
            </a:r>
            <a:endParaRPr lang="en-US" dirty="0" smtClean="0"/>
          </a:p>
          <a:p>
            <a:pPr lvl="1"/>
            <a:r>
              <a:rPr lang="en-US" dirty="0" smtClean="0"/>
              <a:t>Understand </a:t>
            </a:r>
            <a:r>
              <a:rPr lang="en-US" dirty="0"/>
              <a:t>how to use facilitation tools to prepare for your groups</a:t>
            </a:r>
          </a:p>
          <a:p>
            <a:pPr lvl="1"/>
            <a:endParaRPr lang="en-US" dirty="0" smtClean="0"/>
          </a:p>
        </p:txBody>
      </p:sp>
      <p:sp>
        <p:nvSpPr>
          <p:cNvPr id="1536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Purpose and objectives</a:t>
            </a:r>
          </a:p>
        </p:txBody>
      </p:sp>
    </p:spTree>
    <p:extLst>
      <p:ext uri="{BB962C8B-B14F-4D97-AF65-F5344CB8AC3E}">
        <p14:creationId xmlns:p14="http://schemas.microsoft.com/office/powerpoint/2010/main" val="386739501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We need 3 participants plus the facilitator</a:t>
            </a:r>
          </a:p>
          <a:p>
            <a:r>
              <a:rPr lang="en-US" dirty="0" smtClean="0"/>
              <a:t>The facilitator and one other participant agrees to be the ‘questioner”</a:t>
            </a:r>
          </a:p>
          <a:p>
            <a:r>
              <a:rPr lang="en-US" dirty="0" smtClean="0"/>
              <a:t>The two participants who are in the role of ‘responder’ may choose one statement each from the list below</a:t>
            </a:r>
          </a:p>
          <a:p>
            <a:r>
              <a:rPr lang="en-US" dirty="0" smtClean="0"/>
              <a:t>The first round is between the Facilitator and one of the participants</a:t>
            </a:r>
          </a:p>
          <a:p>
            <a:r>
              <a:rPr lang="en-US" dirty="0" smtClean="0"/>
              <a:t>The second round is between the remaining two participants</a:t>
            </a:r>
          </a:p>
          <a:p>
            <a:r>
              <a:rPr lang="en-US" dirty="0" smtClean="0"/>
              <a:t>Each round lasts 3 minutes max!</a:t>
            </a:r>
            <a:endParaRPr lang="en-US" dirty="0"/>
          </a:p>
        </p:txBody>
      </p:sp>
      <p:sp>
        <p:nvSpPr>
          <p:cNvPr id="3" name="Title 2"/>
          <p:cNvSpPr>
            <a:spLocks noGrp="1"/>
          </p:cNvSpPr>
          <p:nvPr>
            <p:ph type="title"/>
          </p:nvPr>
        </p:nvSpPr>
        <p:spPr/>
        <p:txBody>
          <a:bodyPr/>
          <a:lstStyle/>
          <a:p>
            <a:r>
              <a:rPr lang="en-US" dirty="0" smtClean="0"/>
              <a:t>Trying out the 5 Whys</a:t>
            </a:r>
            <a:endParaRPr lang="en-US" dirty="0"/>
          </a:p>
        </p:txBody>
      </p:sp>
    </p:spTree>
    <p:extLst>
      <p:ext uri="{BB962C8B-B14F-4D97-AF65-F5344CB8AC3E}">
        <p14:creationId xmlns:p14="http://schemas.microsoft.com/office/powerpoint/2010/main" val="205915475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US" dirty="0" smtClean="0"/>
          </a:p>
          <a:p>
            <a:r>
              <a:rPr lang="en-US" dirty="0" smtClean="0"/>
              <a:t>Our school system has failed young people.</a:t>
            </a:r>
          </a:p>
          <a:p>
            <a:r>
              <a:rPr lang="en-US" dirty="0" smtClean="0"/>
              <a:t>With rights come responsibilities.</a:t>
            </a:r>
          </a:p>
          <a:p>
            <a:r>
              <a:rPr lang="en-US" dirty="0" smtClean="0"/>
              <a:t>There is no such thing as a free lunch!</a:t>
            </a:r>
          </a:p>
          <a:p>
            <a:r>
              <a:rPr lang="en-US" dirty="0" smtClean="0"/>
              <a:t>Charity begins at home.</a:t>
            </a:r>
            <a:endParaRPr lang="en-US" dirty="0"/>
          </a:p>
        </p:txBody>
      </p:sp>
      <p:sp>
        <p:nvSpPr>
          <p:cNvPr id="3" name="Title 2"/>
          <p:cNvSpPr>
            <a:spLocks noGrp="1"/>
          </p:cNvSpPr>
          <p:nvPr>
            <p:ph type="title"/>
          </p:nvPr>
        </p:nvSpPr>
        <p:spPr/>
        <p:txBody>
          <a:bodyPr/>
          <a:lstStyle/>
          <a:p>
            <a:r>
              <a:rPr lang="en-US" dirty="0" smtClean="0"/>
              <a:t>Choose one of the following statements or use one of your own </a:t>
            </a:r>
            <a:endParaRPr lang="en-US" dirty="0"/>
          </a:p>
        </p:txBody>
      </p:sp>
    </p:spTree>
    <p:extLst>
      <p:ext uri="{BB962C8B-B14F-4D97-AF65-F5344CB8AC3E}">
        <p14:creationId xmlns:p14="http://schemas.microsoft.com/office/powerpoint/2010/main" val="358663666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8575"/>
            <a:ext cx="8229600" cy="4827588"/>
          </a:xfrm>
        </p:spPr>
        <p:txBody>
          <a:bodyPr/>
          <a:lstStyle/>
          <a:p>
            <a:pPr>
              <a:buFont typeface="Wingdings" pitchFamily="2" charset="2"/>
              <a:buChar char="§"/>
              <a:defRPr/>
            </a:pPr>
            <a:r>
              <a:rPr lang="en-US" sz="3000" dirty="0" smtClean="0"/>
              <a:t>Establish ground rules</a:t>
            </a:r>
          </a:p>
          <a:p>
            <a:pPr>
              <a:buFont typeface="Wingdings" pitchFamily="2" charset="2"/>
              <a:buChar char="§"/>
              <a:defRPr/>
            </a:pPr>
            <a:r>
              <a:rPr lang="en-US" sz="3000" dirty="0" smtClean="0"/>
              <a:t>Think about how to respond to….</a:t>
            </a:r>
          </a:p>
          <a:p>
            <a:pPr lvl="1">
              <a:buFont typeface="Wingdings" pitchFamily="2" charset="2"/>
              <a:buChar char="§"/>
              <a:defRPr/>
            </a:pPr>
            <a:r>
              <a:rPr lang="en-US" sz="2800" dirty="0" smtClean="0"/>
              <a:t>Those that dominate</a:t>
            </a:r>
          </a:p>
          <a:p>
            <a:pPr lvl="1">
              <a:buFont typeface="Wingdings" pitchFamily="2" charset="2"/>
              <a:buChar char="§"/>
              <a:defRPr/>
            </a:pPr>
            <a:r>
              <a:rPr lang="en-US" sz="2800" dirty="0" smtClean="0"/>
              <a:t>Lengthy and off-topic monologues</a:t>
            </a:r>
          </a:p>
          <a:p>
            <a:pPr lvl="1">
              <a:buFont typeface="Wingdings" pitchFamily="2" charset="2"/>
              <a:buChar char="§"/>
              <a:defRPr/>
            </a:pPr>
            <a:r>
              <a:rPr lang="en-US" sz="2800" dirty="0" smtClean="0"/>
              <a:t>Snarky comments to others</a:t>
            </a:r>
          </a:p>
          <a:p>
            <a:pPr marL="339725" lvl="2" indent="-339725">
              <a:buFont typeface="Wingdings" pitchFamily="2" charset="2"/>
              <a:buChar char="§"/>
              <a:defRPr/>
            </a:pPr>
            <a:r>
              <a:rPr lang="en-US" sz="3000" dirty="0" smtClean="0"/>
              <a:t>Don’t forget: you are in charge</a:t>
            </a:r>
            <a:endParaRPr lang="en-US" sz="3000" dirty="0"/>
          </a:p>
          <a:p>
            <a:pPr lvl="2">
              <a:buFont typeface="Wingdings" pitchFamily="2" charset="2"/>
              <a:buChar char="§"/>
              <a:defRPr/>
            </a:pPr>
            <a:endParaRPr lang="en-US" sz="3000" dirty="0"/>
          </a:p>
          <a:p>
            <a:pPr lvl="2">
              <a:buFont typeface="Wingdings" pitchFamily="2" charset="2"/>
              <a:buChar char="§"/>
              <a:defRPr/>
            </a:pPr>
            <a:endParaRPr lang="en-US" sz="2600" dirty="0" smtClean="0"/>
          </a:p>
        </p:txBody>
      </p:sp>
      <p:sp>
        <p:nvSpPr>
          <p:cNvPr id="1536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lvl="0">
              <a:tabLst>
                <a:tab pos="6176963" algn="l"/>
              </a:tabLst>
            </a:pPr>
            <a:r>
              <a:rPr lang="en-US" dirty="0" smtClean="0"/>
              <a:t/>
            </a:r>
            <a:br>
              <a:rPr lang="en-US" dirty="0" smtClean="0"/>
            </a:br>
            <a:r>
              <a:rPr lang="en-US" dirty="0" smtClean="0"/>
              <a:t/>
            </a:r>
            <a:br>
              <a:rPr lang="en-US" dirty="0" smtClean="0"/>
            </a:br>
            <a:r>
              <a:rPr lang="en-US" dirty="0" smtClean="0"/>
              <a:t/>
            </a:r>
            <a:br>
              <a:rPr lang="en-US" dirty="0" smtClean="0"/>
            </a:br>
            <a:r>
              <a:rPr lang="en-US" dirty="0" smtClean="0"/>
              <a:t>Managing participant behavior</a:t>
            </a:r>
            <a:endParaRPr lang="en-US" dirty="0"/>
          </a:p>
        </p:txBody>
      </p:sp>
    </p:spTree>
    <p:extLst>
      <p:ext uri="{BB962C8B-B14F-4D97-AF65-F5344CB8AC3E}">
        <p14:creationId xmlns:p14="http://schemas.microsoft.com/office/powerpoint/2010/main" val="5101273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8575"/>
            <a:ext cx="8229600" cy="4827588"/>
          </a:xfrm>
        </p:spPr>
        <p:txBody>
          <a:bodyPr/>
          <a:lstStyle/>
          <a:p>
            <a:pPr>
              <a:buFont typeface="Wingdings" pitchFamily="2" charset="2"/>
              <a:buChar char="§"/>
              <a:defRPr/>
            </a:pPr>
            <a:r>
              <a:rPr lang="en-US" sz="3000" dirty="0" smtClean="0"/>
              <a:t>Structured Facilitator Guide</a:t>
            </a:r>
          </a:p>
          <a:p>
            <a:pPr lvl="1">
              <a:buFont typeface="Wingdings" pitchFamily="2" charset="2"/>
              <a:buChar char="§"/>
              <a:defRPr/>
            </a:pPr>
            <a:r>
              <a:rPr lang="en-US" sz="2600" dirty="0" smtClean="0"/>
              <a:t>Activity, objective, time, lead, example script</a:t>
            </a:r>
          </a:p>
          <a:p>
            <a:pPr lvl="1">
              <a:buFont typeface="Wingdings" pitchFamily="2" charset="2"/>
              <a:buChar char="§"/>
              <a:defRPr/>
            </a:pPr>
            <a:endParaRPr lang="en-US" sz="2600" dirty="0" smtClean="0"/>
          </a:p>
          <a:p>
            <a:pPr lvl="1">
              <a:buFont typeface="Wingdings" pitchFamily="2" charset="2"/>
              <a:buChar char="§"/>
              <a:defRPr/>
            </a:pPr>
            <a:endParaRPr lang="en-US" sz="2800" dirty="0" smtClean="0"/>
          </a:p>
          <a:p>
            <a:pPr lvl="2">
              <a:buFont typeface="Wingdings" pitchFamily="2" charset="2"/>
              <a:buChar char="§"/>
              <a:defRPr/>
            </a:pPr>
            <a:endParaRPr lang="en-US" sz="2600" dirty="0"/>
          </a:p>
          <a:p>
            <a:pPr lvl="2">
              <a:buFont typeface="Wingdings" pitchFamily="2" charset="2"/>
              <a:buChar char="§"/>
              <a:defRPr/>
            </a:pPr>
            <a:endParaRPr lang="en-US" sz="2600" dirty="0" smtClean="0"/>
          </a:p>
        </p:txBody>
      </p:sp>
      <p:sp>
        <p:nvSpPr>
          <p:cNvPr id="1536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lvl="0"/>
            <a:r>
              <a:rPr lang="en-US" dirty="0" smtClean="0"/>
              <a:t/>
            </a:r>
            <a:br>
              <a:rPr lang="en-US" dirty="0" smtClean="0"/>
            </a:br>
            <a:r>
              <a:rPr lang="en-US" dirty="0" smtClean="0"/>
              <a:t/>
            </a:r>
            <a:br>
              <a:rPr lang="en-US" dirty="0" smtClean="0"/>
            </a:br>
            <a:r>
              <a:rPr lang="en-US" dirty="0" smtClean="0"/>
              <a:t/>
            </a:r>
            <a:br>
              <a:rPr lang="en-US" dirty="0" smtClean="0"/>
            </a:br>
            <a:r>
              <a:rPr lang="en-US" dirty="0" smtClean="0"/>
              <a:t>Facilitation tools: Facilitator Guide</a:t>
            </a:r>
            <a:endParaRPr lang="en-US" dirty="0"/>
          </a:p>
        </p:txBody>
      </p:sp>
      <p:pic>
        <p:nvPicPr>
          <p:cNvPr id="3074" name="Picture 2" descr="C:\Users\dgilmore\AppData\Local\Microsoft\Windows\Temporary Internet Files\Content.Outlook\RLQIR8ZX\d_pres_z 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2511264"/>
            <a:ext cx="6428423" cy="3656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32653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8575"/>
            <a:ext cx="8229600" cy="4827588"/>
          </a:xfrm>
        </p:spPr>
        <p:txBody>
          <a:bodyPr/>
          <a:lstStyle/>
          <a:p>
            <a:pPr>
              <a:buFont typeface="Wingdings" pitchFamily="2" charset="2"/>
              <a:buChar char="§"/>
              <a:defRPr/>
            </a:pPr>
            <a:r>
              <a:rPr lang="en-US" sz="3000" dirty="0" smtClean="0"/>
              <a:t>Structured Facilitator Guide</a:t>
            </a:r>
          </a:p>
          <a:p>
            <a:pPr lvl="2">
              <a:buFont typeface="Wingdings" pitchFamily="2" charset="2"/>
              <a:buChar char="§"/>
              <a:defRPr/>
            </a:pPr>
            <a:r>
              <a:rPr lang="en-US" sz="2800" dirty="0" smtClean="0"/>
              <a:t>Helps </a:t>
            </a:r>
            <a:r>
              <a:rPr lang="en-US" sz="2800" dirty="0"/>
              <a:t>facilitators </a:t>
            </a:r>
            <a:r>
              <a:rPr lang="en-US" sz="2800" dirty="0" smtClean="0"/>
              <a:t>anticipate </a:t>
            </a:r>
            <a:r>
              <a:rPr lang="en-US" sz="2800" dirty="0"/>
              <a:t>how the session will look and </a:t>
            </a:r>
            <a:r>
              <a:rPr lang="en-US" sz="2800" dirty="0" smtClean="0"/>
              <a:t>feel</a:t>
            </a:r>
          </a:p>
          <a:p>
            <a:pPr lvl="2">
              <a:buFont typeface="Wingdings" pitchFamily="2" charset="2"/>
              <a:buChar char="§"/>
              <a:defRPr/>
            </a:pPr>
            <a:r>
              <a:rPr lang="en-US" sz="2800" dirty="0" smtClean="0"/>
              <a:t>Serves as a training </a:t>
            </a:r>
            <a:r>
              <a:rPr lang="en-US" sz="2800" dirty="0"/>
              <a:t>manual </a:t>
            </a:r>
            <a:endParaRPr lang="en-US" sz="2800" dirty="0" smtClean="0"/>
          </a:p>
          <a:p>
            <a:pPr lvl="2">
              <a:buFont typeface="Wingdings" pitchFamily="2" charset="2"/>
              <a:buChar char="§"/>
              <a:defRPr/>
            </a:pPr>
            <a:r>
              <a:rPr lang="en-US" sz="2800" dirty="0" smtClean="0"/>
              <a:t>Remains flexible</a:t>
            </a:r>
          </a:p>
          <a:p>
            <a:pPr lvl="2">
              <a:buFont typeface="Wingdings" pitchFamily="2" charset="2"/>
              <a:buChar char="§"/>
              <a:defRPr/>
            </a:pPr>
            <a:endParaRPr lang="en-US" sz="2600" dirty="0"/>
          </a:p>
          <a:p>
            <a:pPr lvl="2">
              <a:buFont typeface="Wingdings" pitchFamily="2" charset="2"/>
              <a:buChar char="§"/>
              <a:defRPr/>
            </a:pPr>
            <a:endParaRPr lang="en-US" sz="2600" dirty="0" smtClean="0"/>
          </a:p>
        </p:txBody>
      </p:sp>
      <p:sp>
        <p:nvSpPr>
          <p:cNvPr id="1536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lvl="0"/>
            <a:r>
              <a:rPr lang="en-US" dirty="0" smtClean="0"/>
              <a:t/>
            </a:r>
            <a:br>
              <a:rPr lang="en-US" dirty="0" smtClean="0"/>
            </a:br>
            <a:r>
              <a:rPr lang="en-US" dirty="0" smtClean="0"/>
              <a:t/>
            </a:r>
            <a:br>
              <a:rPr lang="en-US" dirty="0" smtClean="0"/>
            </a:br>
            <a:r>
              <a:rPr lang="en-US" dirty="0" smtClean="0"/>
              <a:t/>
            </a:r>
            <a:br>
              <a:rPr lang="en-US" dirty="0" smtClean="0"/>
            </a:br>
            <a:r>
              <a:rPr lang="en-US" dirty="0" smtClean="0"/>
              <a:t>Facilitation tools: Facilitator Guide</a:t>
            </a:r>
            <a:endParaRPr lang="en-US" dirty="0"/>
          </a:p>
        </p:txBody>
      </p:sp>
    </p:spTree>
    <p:extLst>
      <p:ext uri="{BB962C8B-B14F-4D97-AF65-F5344CB8AC3E}">
        <p14:creationId xmlns:p14="http://schemas.microsoft.com/office/powerpoint/2010/main" val="160030048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8575"/>
            <a:ext cx="8229600" cy="4827588"/>
          </a:xfrm>
        </p:spPr>
        <p:txBody>
          <a:bodyPr/>
          <a:lstStyle/>
          <a:p>
            <a:pPr>
              <a:buFont typeface="Wingdings" pitchFamily="2" charset="2"/>
              <a:buChar char="§"/>
              <a:defRPr/>
            </a:pPr>
            <a:r>
              <a:rPr lang="en-US" sz="3000" dirty="0" smtClean="0"/>
              <a:t>Ice breakers </a:t>
            </a:r>
          </a:p>
          <a:p>
            <a:pPr lvl="1">
              <a:buFont typeface="Wingdings" pitchFamily="2" charset="2"/>
              <a:buChar char="§"/>
              <a:defRPr/>
            </a:pPr>
            <a:r>
              <a:rPr lang="en-US" sz="2800" dirty="0" smtClean="0"/>
              <a:t>Stage 1: Getting to know you</a:t>
            </a:r>
          </a:p>
          <a:p>
            <a:pPr lvl="1">
              <a:buFont typeface="Wingdings" pitchFamily="2" charset="2"/>
              <a:buChar char="§"/>
              <a:defRPr/>
            </a:pPr>
            <a:r>
              <a:rPr lang="en-US" sz="2800" dirty="0" smtClean="0"/>
              <a:t>Stage 2: Understanding the process</a:t>
            </a:r>
            <a:endParaRPr lang="en-US" sz="1800" dirty="0" smtClean="0"/>
          </a:p>
          <a:p>
            <a:pPr lvl="1">
              <a:buFont typeface="Wingdings" pitchFamily="2" charset="2"/>
              <a:buChar char="§"/>
              <a:defRPr/>
            </a:pPr>
            <a:r>
              <a:rPr lang="en-US" sz="2800" dirty="0" smtClean="0"/>
              <a:t>Stage 3: Creating a community</a:t>
            </a:r>
            <a:endParaRPr lang="en-US" sz="2800" dirty="0"/>
          </a:p>
          <a:p>
            <a:pPr lvl="2">
              <a:buFont typeface="Wingdings" pitchFamily="2" charset="2"/>
              <a:buChar char="§"/>
              <a:defRPr/>
            </a:pPr>
            <a:endParaRPr lang="en-US" sz="2600" dirty="0"/>
          </a:p>
        </p:txBody>
      </p:sp>
      <p:sp>
        <p:nvSpPr>
          <p:cNvPr id="1536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lvl="0"/>
            <a:r>
              <a:rPr lang="en-US" dirty="0" smtClean="0"/>
              <a:t/>
            </a:r>
            <a:br>
              <a:rPr lang="en-US" dirty="0" smtClean="0"/>
            </a:br>
            <a:r>
              <a:rPr lang="en-US" dirty="0" smtClean="0"/>
              <a:t/>
            </a:r>
            <a:br>
              <a:rPr lang="en-US" dirty="0" smtClean="0"/>
            </a:br>
            <a:r>
              <a:rPr lang="en-US" dirty="0" smtClean="0"/>
              <a:t/>
            </a:r>
            <a:br>
              <a:rPr lang="en-US" dirty="0" smtClean="0"/>
            </a:br>
            <a:r>
              <a:rPr lang="en-US" dirty="0" smtClean="0"/>
              <a:t>Facilitation tools: Ice </a:t>
            </a:r>
            <a:r>
              <a:rPr lang="en-US" dirty="0"/>
              <a:t>b</a:t>
            </a:r>
            <a:r>
              <a:rPr lang="en-US" dirty="0" smtClean="0"/>
              <a:t>reakers</a:t>
            </a:r>
            <a:endParaRPr lang="en-US" dirty="0"/>
          </a:p>
        </p:txBody>
      </p:sp>
    </p:spTree>
    <p:extLst>
      <p:ext uri="{BB962C8B-B14F-4D97-AF65-F5344CB8AC3E}">
        <p14:creationId xmlns:p14="http://schemas.microsoft.com/office/powerpoint/2010/main" val="259409502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8575"/>
            <a:ext cx="8229600" cy="4827588"/>
          </a:xfrm>
        </p:spPr>
        <p:txBody>
          <a:bodyPr/>
          <a:lstStyle/>
          <a:p>
            <a:pPr>
              <a:buFont typeface="Wingdings" pitchFamily="2" charset="2"/>
              <a:buChar char="§"/>
              <a:defRPr/>
            </a:pPr>
            <a:r>
              <a:rPr lang="en-US" sz="3000" dirty="0" smtClean="0"/>
              <a:t>Ice breakers</a:t>
            </a:r>
          </a:p>
          <a:p>
            <a:pPr lvl="1">
              <a:buFont typeface="Wingdings" pitchFamily="2" charset="2"/>
              <a:buChar char="§"/>
              <a:defRPr/>
            </a:pPr>
            <a:r>
              <a:rPr lang="en-US" sz="2800" dirty="0" smtClean="0"/>
              <a:t>Stage 1: Getting to know </a:t>
            </a:r>
            <a:r>
              <a:rPr lang="en-US" sz="2800" dirty="0" smtClean="0"/>
              <a:t>you</a:t>
            </a:r>
            <a:endParaRPr lang="en-US" sz="2800" dirty="0" smtClean="0"/>
          </a:p>
        </p:txBody>
      </p:sp>
      <p:sp>
        <p:nvSpPr>
          <p:cNvPr id="1536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lvl="0"/>
            <a:r>
              <a:rPr lang="en-US" dirty="0" smtClean="0"/>
              <a:t/>
            </a:r>
            <a:br>
              <a:rPr lang="en-US" dirty="0" smtClean="0"/>
            </a:br>
            <a:r>
              <a:rPr lang="en-US" dirty="0" smtClean="0"/>
              <a:t/>
            </a:r>
            <a:br>
              <a:rPr lang="en-US" dirty="0" smtClean="0"/>
            </a:br>
            <a:r>
              <a:rPr lang="en-US" dirty="0" smtClean="0"/>
              <a:t/>
            </a:r>
            <a:br>
              <a:rPr lang="en-US" dirty="0" smtClean="0"/>
            </a:br>
            <a:r>
              <a:rPr lang="en-US" dirty="0" smtClean="0"/>
              <a:t>Facilitation tools: Ice breakers</a:t>
            </a:r>
            <a:endParaRPr lang="en-US" dirty="0"/>
          </a:p>
        </p:txBody>
      </p:sp>
      <p:grpSp>
        <p:nvGrpSpPr>
          <p:cNvPr id="14" name="Group 13"/>
          <p:cNvGrpSpPr/>
          <p:nvPr/>
        </p:nvGrpSpPr>
        <p:grpSpPr>
          <a:xfrm>
            <a:off x="473864" y="2971800"/>
            <a:ext cx="8136736" cy="2346723"/>
            <a:chOff x="473864" y="2971800"/>
            <a:chExt cx="8136736" cy="2346723"/>
          </a:xfrm>
        </p:grpSpPr>
        <p:sp>
          <p:nvSpPr>
            <p:cNvPr id="4" name="Rectangle 3"/>
            <p:cNvSpPr/>
            <p:nvPr/>
          </p:nvSpPr>
          <p:spPr bwMode="auto">
            <a:xfrm rot="20999549">
              <a:off x="473864" y="3032523"/>
              <a:ext cx="3886200" cy="2286000"/>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 Comic</a:t>
              </a:r>
              <a:r>
                <a:rPr kumimoji="0" lang="en-US" sz="1800" b="0" i="0" u="none" strike="noStrike" cap="none" normalizeH="0" dirty="0" smtClean="0">
                  <a:ln>
                    <a:noFill/>
                  </a:ln>
                  <a:solidFill>
                    <a:schemeClr val="tx1"/>
                  </a:solidFill>
                  <a:effectLst/>
                  <a:latin typeface="Arial" charset="0"/>
                </a:rPr>
                <a:t> Strip</a:t>
              </a:r>
            </a:p>
            <a:p>
              <a:pPr marL="0" marR="0" indent="0" algn="l" defTabSz="914400" rtl="0" eaLnBrk="0" fontAlgn="base" latinLnBrk="0" hangingPunct="0">
                <a:lnSpc>
                  <a:spcPct val="100000"/>
                </a:lnSpc>
                <a:spcBef>
                  <a:spcPct val="0"/>
                </a:spcBef>
                <a:spcAft>
                  <a:spcPct val="0"/>
                </a:spcAft>
                <a:buClrTx/>
                <a:buSzTx/>
                <a:buFontTx/>
                <a:buNone/>
                <a:tabLst/>
              </a:pPr>
              <a:endParaRPr lang="en-US" baseline="0" dirty="0">
                <a:latin typeface="Arial" charset="0"/>
              </a:endParaRPr>
            </a:p>
            <a:p>
              <a:pPr marL="0" marR="0" indent="0"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dirty="0" smtClean="0">
                  <a:ln>
                    <a:noFill/>
                  </a:ln>
                  <a:solidFill>
                    <a:schemeClr val="tx1"/>
                  </a:solidFill>
                  <a:effectLst/>
                  <a:latin typeface="Arial" charset="0"/>
                </a:rPr>
                <a:t>  Panel 1		       Panel 2</a:t>
              </a:r>
              <a:endParaRPr kumimoji="0" lang="en-US" sz="1800" b="0" i="0" u="none" strike="noStrike" cap="none" normalizeH="0" baseline="0" dirty="0" smtClean="0">
                <a:ln>
                  <a:noFill/>
                </a:ln>
                <a:solidFill>
                  <a:schemeClr val="tx1"/>
                </a:solidFill>
                <a:effectLst/>
                <a:latin typeface="Arial" charset="0"/>
              </a:endParaRPr>
            </a:p>
          </p:txBody>
        </p:sp>
        <p:cxnSp>
          <p:nvCxnSpPr>
            <p:cNvPr id="7" name="Straight Connector 6"/>
            <p:cNvCxnSpPr>
              <a:stCxn id="4" idx="0"/>
              <a:endCxn id="4" idx="2"/>
            </p:cNvCxnSpPr>
            <p:nvPr/>
          </p:nvCxnSpPr>
          <p:spPr bwMode="auto">
            <a:xfrm>
              <a:off x="2218336" y="3049914"/>
              <a:ext cx="397256" cy="2251218"/>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12" name="Rectangle 11"/>
            <p:cNvSpPr/>
            <p:nvPr/>
          </p:nvSpPr>
          <p:spPr bwMode="auto">
            <a:xfrm rot="432647">
              <a:off x="4724400" y="2971800"/>
              <a:ext cx="3886200" cy="2286000"/>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 Comic</a:t>
              </a:r>
              <a:r>
                <a:rPr kumimoji="0" lang="en-US" sz="1800" b="0" i="0" u="none" strike="noStrike" cap="none" normalizeH="0" dirty="0" smtClean="0">
                  <a:ln>
                    <a:noFill/>
                  </a:ln>
                  <a:solidFill>
                    <a:schemeClr val="tx1"/>
                  </a:solidFill>
                  <a:effectLst/>
                  <a:latin typeface="Arial" charset="0"/>
                </a:rPr>
                <a:t> Strip</a:t>
              </a:r>
            </a:p>
            <a:p>
              <a:pPr marL="0" marR="0" indent="0" algn="l" defTabSz="914400" rtl="0" eaLnBrk="0" fontAlgn="base" latinLnBrk="0" hangingPunct="0">
                <a:lnSpc>
                  <a:spcPct val="100000"/>
                </a:lnSpc>
                <a:spcBef>
                  <a:spcPct val="0"/>
                </a:spcBef>
                <a:spcAft>
                  <a:spcPct val="0"/>
                </a:spcAft>
                <a:buClrTx/>
                <a:buSzTx/>
                <a:buFontTx/>
                <a:buNone/>
                <a:tabLst/>
              </a:pPr>
              <a:endParaRPr lang="en-US" baseline="0" dirty="0">
                <a:latin typeface="Arial" charset="0"/>
              </a:endParaRPr>
            </a:p>
            <a:p>
              <a:pPr marL="0" marR="0" indent="0"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dirty="0" smtClean="0">
                  <a:ln>
                    <a:noFill/>
                  </a:ln>
                  <a:solidFill>
                    <a:schemeClr val="tx1"/>
                  </a:solidFill>
                  <a:effectLst/>
                  <a:latin typeface="Arial" charset="0"/>
                </a:rPr>
                <a:t>  Panel 3	       	       Panel 4</a:t>
              </a:r>
              <a:endParaRPr kumimoji="0" lang="en-US" sz="1800" b="0" i="0" u="none" strike="noStrike" cap="none" normalizeH="0" baseline="0" dirty="0" smtClean="0">
                <a:ln>
                  <a:noFill/>
                </a:ln>
                <a:solidFill>
                  <a:schemeClr val="tx1"/>
                </a:solidFill>
                <a:effectLst/>
                <a:latin typeface="Arial" charset="0"/>
              </a:endParaRPr>
            </a:p>
          </p:txBody>
        </p:sp>
        <p:cxnSp>
          <p:nvCxnSpPr>
            <p:cNvPr id="13" name="Straight Connector 12"/>
            <p:cNvCxnSpPr>
              <a:stCxn id="12" idx="0"/>
              <a:endCxn id="12" idx="2"/>
            </p:cNvCxnSpPr>
            <p:nvPr/>
          </p:nvCxnSpPr>
          <p:spPr bwMode="auto">
            <a:xfrm flipH="1">
              <a:off x="6524031" y="2980840"/>
              <a:ext cx="286938" cy="2267920"/>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56260718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8575"/>
            <a:ext cx="8229600" cy="4827588"/>
          </a:xfrm>
        </p:spPr>
        <p:txBody>
          <a:bodyPr/>
          <a:lstStyle/>
          <a:p>
            <a:pPr>
              <a:buFont typeface="Wingdings" pitchFamily="2" charset="2"/>
              <a:buChar char="§"/>
              <a:defRPr/>
            </a:pPr>
            <a:r>
              <a:rPr lang="en-US" sz="3000" dirty="0" smtClean="0"/>
              <a:t>Ice breakers </a:t>
            </a:r>
          </a:p>
          <a:p>
            <a:pPr lvl="1">
              <a:buFont typeface="Wingdings" pitchFamily="2" charset="2"/>
              <a:buChar char="§"/>
              <a:defRPr/>
            </a:pPr>
            <a:r>
              <a:rPr lang="en-US" sz="2800" dirty="0" smtClean="0"/>
              <a:t>Stage 2: Understanding the process</a:t>
            </a:r>
          </a:p>
          <a:p>
            <a:pPr lvl="1">
              <a:buFont typeface="Wingdings" pitchFamily="2" charset="2"/>
              <a:buChar char="§"/>
              <a:defRPr/>
            </a:pPr>
            <a:endParaRPr lang="en-US" sz="2800" dirty="0" smtClean="0"/>
          </a:p>
          <a:p>
            <a:pPr marL="804672" lvl="2" indent="0">
              <a:buNone/>
              <a:defRPr/>
            </a:pPr>
            <a:endParaRPr lang="en-US" sz="2600" dirty="0" smtClean="0"/>
          </a:p>
          <a:p>
            <a:pPr marL="804672" lvl="2" indent="0">
              <a:buNone/>
              <a:defRPr/>
            </a:pPr>
            <a:endParaRPr lang="en-US" sz="2600" dirty="0" smtClean="0"/>
          </a:p>
          <a:p>
            <a:pPr marL="804672" lvl="2" indent="0">
              <a:buNone/>
              <a:defRPr/>
            </a:pPr>
            <a:r>
              <a:rPr lang="en-US" sz="2600" dirty="0" smtClean="0"/>
              <a:t>	</a:t>
            </a:r>
          </a:p>
          <a:p>
            <a:pPr lvl="1">
              <a:buFont typeface="Wingdings" pitchFamily="2" charset="2"/>
              <a:buChar char="§"/>
              <a:defRPr/>
            </a:pPr>
            <a:endParaRPr lang="en-US" sz="1800" dirty="0" smtClean="0"/>
          </a:p>
          <a:p>
            <a:pPr lvl="2">
              <a:buFont typeface="Wingdings" pitchFamily="2" charset="2"/>
              <a:buChar char="§"/>
              <a:defRPr/>
            </a:pPr>
            <a:endParaRPr lang="en-US" sz="2600" dirty="0"/>
          </a:p>
        </p:txBody>
      </p:sp>
      <p:sp>
        <p:nvSpPr>
          <p:cNvPr id="1536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lvl="0"/>
            <a:r>
              <a:rPr lang="en-US" dirty="0" smtClean="0"/>
              <a:t/>
            </a:r>
            <a:br>
              <a:rPr lang="en-US" dirty="0" smtClean="0"/>
            </a:br>
            <a:r>
              <a:rPr lang="en-US" dirty="0" smtClean="0"/>
              <a:t/>
            </a:r>
            <a:br>
              <a:rPr lang="en-US" dirty="0" smtClean="0"/>
            </a:br>
            <a:r>
              <a:rPr lang="en-US" dirty="0" smtClean="0"/>
              <a:t/>
            </a:r>
            <a:br>
              <a:rPr lang="en-US" dirty="0" smtClean="0"/>
            </a:br>
            <a:r>
              <a:rPr lang="en-US" dirty="0" smtClean="0"/>
              <a:t>Facilitation tools: Ice breakers</a:t>
            </a:r>
            <a:endParaRPr lang="en-US" dirty="0"/>
          </a:p>
        </p:txBody>
      </p:sp>
      <p:pic>
        <p:nvPicPr>
          <p:cNvPr id="3" name="CF Creating Community Video_Fina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rot="10800000" flipH="1" flipV="1">
            <a:off x="2057400" y="2343150"/>
            <a:ext cx="5105400" cy="3829051"/>
          </a:xfrm>
          <a:prstGeom prst="rect">
            <a:avLst/>
          </a:prstGeom>
        </p:spPr>
      </p:pic>
    </p:spTree>
    <p:extLst>
      <p:ext uri="{BB962C8B-B14F-4D97-AF65-F5344CB8AC3E}">
        <p14:creationId xmlns:p14="http://schemas.microsoft.com/office/powerpoint/2010/main" val="423920935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8575"/>
            <a:ext cx="8229600" cy="4827588"/>
          </a:xfrm>
        </p:spPr>
        <p:txBody>
          <a:bodyPr/>
          <a:lstStyle/>
          <a:p>
            <a:pPr>
              <a:buFont typeface="Wingdings" pitchFamily="2" charset="2"/>
              <a:buChar char="§"/>
              <a:defRPr/>
            </a:pPr>
            <a:r>
              <a:rPr lang="en-US" sz="3000" dirty="0" smtClean="0"/>
              <a:t>Ice breakers </a:t>
            </a:r>
          </a:p>
          <a:p>
            <a:pPr lvl="1">
              <a:buFont typeface="Wingdings" pitchFamily="2" charset="2"/>
              <a:buChar char="§"/>
              <a:defRPr/>
            </a:pPr>
            <a:r>
              <a:rPr lang="en-US" sz="2800" dirty="0" smtClean="0"/>
              <a:t>Stage 3: Creating a community</a:t>
            </a:r>
            <a:endParaRPr lang="en-US" sz="2800" dirty="0"/>
          </a:p>
          <a:p>
            <a:pPr lvl="2">
              <a:buFont typeface="Wingdings" pitchFamily="2" charset="2"/>
              <a:buChar char="§"/>
              <a:defRPr/>
            </a:pPr>
            <a:endParaRPr lang="en-US" sz="2600" dirty="0"/>
          </a:p>
        </p:txBody>
      </p:sp>
      <p:sp>
        <p:nvSpPr>
          <p:cNvPr id="1536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lvl="0"/>
            <a:r>
              <a:rPr lang="en-US" dirty="0" smtClean="0"/>
              <a:t/>
            </a:r>
            <a:br>
              <a:rPr lang="en-US" dirty="0" smtClean="0"/>
            </a:br>
            <a:r>
              <a:rPr lang="en-US" dirty="0" smtClean="0"/>
              <a:t/>
            </a:r>
            <a:br>
              <a:rPr lang="en-US" dirty="0" smtClean="0"/>
            </a:br>
            <a:r>
              <a:rPr lang="en-US" dirty="0" smtClean="0"/>
              <a:t/>
            </a:r>
            <a:br>
              <a:rPr lang="en-US" dirty="0" smtClean="0"/>
            </a:br>
            <a:r>
              <a:rPr lang="en-US" dirty="0" smtClean="0"/>
              <a:t>Facilitation tools: Ice breakers</a:t>
            </a:r>
            <a:endParaRPr lang="en-US" dirty="0"/>
          </a:p>
        </p:txBody>
      </p:sp>
      <p:pic>
        <p:nvPicPr>
          <p:cNvPr id="13" name="Picture 2" descr="C:\Users\jfernandez\AppData\Local\Microsoft\Windows\Temporary Internet Files\Content.IE5\E1MFRQ9O\MC900078761[1].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29200" y="2971800"/>
            <a:ext cx="2983329" cy="2447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20935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000" dirty="0" smtClean="0"/>
              <a:t>Become familiar with the material</a:t>
            </a:r>
          </a:p>
          <a:p>
            <a:r>
              <a:rPr lang="en-US" sz="3000" dirty="0" smtClean="0"/>
              <a:t>Conduct an informal group</a:t>
            </a:r>
          </a:p>
          <a:p>
            <a:r>
              <a:rPr lang="en-US" sz="3000" dirty="0" smtClean="0"/>
              <a:t>Hold a mock session</a:t>
            </a:r>
          </a:p>
          <a:p>
            <a:r>
              <a:rPr lang="en-US" sz="3000" dirty="0" smtClean="0"/>
              <a:t>Get feedback </a:t>
            </a:r>
          </a:p>
          <a:p>
            <a:r>
              <a:rPr lang="en-US" sz="3000" dirty="0"/>
              <a:t>Visualize the room</a:t>
            </a:r>
          </a:p>
          <a:p>
            <a:r>
              <a:rPr lang="en-US" sz="3000" dirty="0" smtClean="0"/>
              <a:t>Continue practicing!</a:t>
            </a:r>
            <a:endParaRPr lang="en-US" sz="3000" dirty="0"/>
          </a:p>
        </p:txBody>
      </p:sp>
      <p:sp>
        <p:nvSpPr>
          <p:cNvPr id="3" name="Title 2"/>
          <p:cNvSpPr>
            <a:spLocks noGrp="1"/>
          </p:cNvSpPr>
          <p:nvPr>
            <p:ph type="title"/>
          </p:nvPr>
        </p:nvSpPr>
        <p:spPr/>
        <p:txBody>
          <a:bodyPr/>
          <a:lstStyle/>
          <a:p>
            <a:r>
              <a:rPr lang="en-US" dirty="0" smtClean="0"/>
              <a:t>Training: Practicing </a:t>
            </a:r>
            <a:r>
              <a:rPr lang="en-US" dirty="0"/>
              <a:t>y</a:t>
            </a:r>
            <a:r>
              <a:rPr lang="en-US" dirty="0" smtClean="0"/>
              <a:t>our </a:t>
            </a:r>
            <a:r>
              <a:rPr lang="en-US" dirty="0"/>
              <a:t>s</a:t>
            </a:r>
            <a:r>
              <a:rPr lang="en-US" dirty="0" smtClean="0"/>
              <a:t>kills</a:t>
            </a:r>
            <a:endParaRPr lang="en-US" dirty="0"/>
          </a:p>
        </p:txBody>
      </p:sp>
    </p:spTree>
    <p:extLst>
      <p:ext uri="{BB962C8B-B14F-4D97-AF65-F5344CB8AC3E}">
        <p14:creationId xmlns:p14="http://schemas.microsoft.com/office/powerpoint/2010/main" val="277973867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3"/>
          <p:cNvSpPr>
            <a:spLocks noGrp="1"/>
          </p:cNvSpPr>
          <p:nvPr>
            <p:ph idx="1"/>
          </p:nvPr>
        </p:nvSpPr>
        <p:spPr bwMode="auto">
          <a:xfrm>
            <a:off x="457200" y="1298575"/>
            <a:ext cx="8229600" cy="4827588"/>
          </a:xfrm>
          <a:noFill/>
          <a:ln>
            <a:miter lim="800000"/>
            <a:headEnd/>
            <a:tailEnd/>
          </a:ln>
        </p:spPr>
        <p:txBody>
          <a:bodyPr vert="horz" wrap="square" numCol="1" anchor="t" anchorCtr="0" compatLnSpc="1">
            <a:prstTxWarp prst="textNoShape">
              <a:avLst/>
            </a:prstTxWarp>
          </a:bodyPr>
          <a:lstStyle/>
          <a:p>
            <a:pPr marL="292100" indent="-292100">
              <a:spcBef>
                <a:spcPct val="0"/>
              </a:spcBef>
            </a:pPr>
            <a:r>
              <a:rPr lang="en-US" dirty="0" smtClean="0"/>
              <a:t>Dierdre </a:t>
            </a:r>
            <a:r>
              <a:rPr lang="en-US" dirty="0"/>
              <a:t>Gilmore, MA, Senior Researcher, </a:t>
            </a:r>
            <a:endParaRPr lang="en-US" dirty="0" smtClean="0"/>
          </a:p>
          <a:p>
            <a:pPr marL="0" indent="0">
              <a:spcBef>
                <a:spcPct val="0"/>
              </a:spcBef>
              <a:buNone/>
            </a:pPr>
            <a:r>
              <a:rPr lang="en-US" dirty="0"/>
              <a:t> </a:t>
            </a:r>
            <a:r>
              <a:rPr lang="en-US" dirty="0" smtClean="0"/>
              <a:t>  American </a:t>
            </a:r>
            <a:r>
              <a:rPr lang="en-US" dirty="0"/>
              <a:t>Institutes for Research (AIR</a:t>
            </a:r>
            <a:r>
              <a:rPr lang="en-US" dirty="0" smtClean="0"/>
              <a:t>)</a:t>
            </a:r>
          </a:p>
          <a:p>
            <a:pPr marL="292100" indent="-292100">
              <a:spcBef>
                <a:spcPct val="0"/>
              </a:spcBef>
            </a:pPr>
            <a:endParaRPr lang="en-US" dirty="0"/>
          </a:p>
          <a:p>
            <a:pPr marL="292100" indent="-292100">
              <a:spcBef>
                <a:spcPct val="0"/>
              </a:spcBef>
            </a:pPr>
            <a:endParaRPr lang="en-US" dirty="0" smtClean="0"/>
          </a:p>
          <a:p>
            <a:pPr marL="292100" indent="-292100">
              <a:spcBef>
                <a:spcPct val="0"/>
              </a:spcBef>
            </a:pPr>
            <a:endParaRPr lang="en-US" dirty="0"/>
          </a:p>
          <a:p>
            <a:pPr marL="292100" indent="-292100">
              <a:spcBef>
                <a:spcPct val="0"/>
              </a:spcBef>
            </a:pPr>
            <a:r>
              <a:rPr lang="en-US" dirty="0" smtClean="0"/>
              <a:t>Marge </a:t>
            </a:r>
            <a:r>
              <a:rPr lang="en-US" dirty="0"/>
              <a:t>Ginsburg, MPH, Director, Center for                Healthcare Decisions</a:t>
            </a:r>
          </a:p>
          <a:p>
            <a:pPr marL="292100" indent="-292100">
              <a:spcBef>
                <a:spcPct val="0"/>
              </a:spcBef>
            </a:pPr>
            <a:endParaRPr lang="en-US" dirty="0" smtClean="0"/>
          </a:p>
          <a:p>
            <a:pPr marL="292100" indent="-292100">
              <a:spcBef>
                <a:spcPct val="0"/>
              </a:spcBef>
            </a:pPr>
            <a:endParaRPr lang="en-US" dirty="0"/>
          </a:p>
          <a:p>
            <a:pPr marL="292100" indent="-292100">
              <a:spcBef>
                <a:spcPct val="0"/>
              </a:spcBef>
            </a:pPr>
            <a:endParaRPr lang="en-US" dirty="0" smtClean="0"/>
          </a:p>
          <a:p>
            <a:pPr marL="292100" indent="-292100">
              <a:spcBef>
                <a:spcPct val="0"/>
              </a:spcBef>
            </a:pPr>
            <a:r>
              <a:rPr lang="en-US" dirty="0" smtClean="0"/>
              <a:t>Ela Pathak-Sen, Director, Commotion</a:t>
            </a:r>
          </a:p>
          <a:p>
            <a:pPr marL="292100" indent="-292100">
              <a:spcBef>
                <a:spcPct val="0"/>
              </a:spcBef>
              <a:buFont typeface="Wingdings 2" pitchFamily="18" charset="2"/>
              <a:buNone/>
            </a:pPr>
            <a:endParaRPr lang="en-US" dirty="0" smtClean="0"/>
          </a:p>
          <a:p>
            <a:pPr marL="292100" indent="-292100">
              <a:spcBef>
                <a:spcPct val="0"/>
              </a:spcBef>
            </a:pPr>
            <a:endParaRPr lang="en-US" dirty="0" smtClean="0"/>
          </a:p>
          <a:p>
            <a:pPr marL="292100" indent="-292100">
              <a:spcBef>
                <a:spcPct val="0"/>
              </a:spcBef>
            </a:pPr>
            <a:endParaRPr lang="en-US" dirty="0" smtClean="0"/>
          </a:p>
          <a:p>
            <a:pPr marL="292100" indent="-292100">
              <a:spcBef>
                <a:spcPct val="0"/>
              </a:spcBef>
            </a:pPr>
            <a:endParaRPr lang="en-US" dirty="0" smtClean="0"/>
          </a:p>
          <a:p>
            <a:pPr marL="292100" indent="-292100">
              <a:spcBef>
                <a:spcPts val="600"/>
              </a:spcBef>
              <a:buFont typeface="Wingdings 2" pitchFamily="18" charset="2"/>
              <a:buNone/>
            </a:pPr>
            <a:endParaRPr lang="en-US" dirty="0" smtClean="0"/>
          </a:p>
          <a:p>
            <a:pPr marL="292100" indent="-292100"/>
            <a:endParaRPr lang="en-US" dirty="0" smtClean="0"/>
          </a:p>
          <a:p>
            <a:pPr marL="292100" indent="-292100"/>
            <a:endParaRPr lang="en-US" dirty="0" smtClean="0"/>
          </a:p>
          <a:p>
            <a:pPr marL="292100" indent="-292100">
              <a:buFont typeface="Wingdings 2" pitchFamily="18" charset="2"/>
              <a:buNone/>
            </a:pPr>
            <a:endParaRPr lang="en-US" dirty="0" smtClean="0"/>
          </a:p>
          <a:p>
            <a:pPr marL="292100" indent="-292100"/>
            <a:endParaRPr lang="en-US" dirty="0" smtClean="0"/>
          </a:p>
        </p:txBody>
      </p:sp>
      <p:sp>
        <p:nvSpPr>
          <p:cNvPr id="26627" name="Title 2"/>
          <p:cNvSpPr>
            <a:spLocks noGrp="1"/>
          </p:cNvSpPr>
          <p:nvPr>
            <p:ph type="title"/>
          </p:nvPr>
        </p:nvSpPr>
        <p:spPr/>
        <p:txBody>
          <a:bodyPr/>
          <a:lstStyle/>
          <a:p>
            <a:r>
              <a:rPr lang="en-US" smtClean="0"/>
              <a:t>Presenter introductions</a:t>
            </a:r>
          </a:p>
        </p:txBody>
      </p:sp>
      <p:pic>
        <p:nvPicPr>
          <p:cNvPr id="26629" name="Picture 5" descr="marge_10-5-1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52018" y="2819400"/>
            <a:ext cx="963749" cy="1371600"/>
          </a:xfrm>
          <a:prstGeom prst="rect">
            <a:avLst/>
          </a:prstGeom>
          <a:noFill/>
          <a:ln w="9525">
            <a:solidFill>
              <a:schemeClr val="bg1"/>
            </a:solidFill>
            <a:miter lim="800000"/>
            <a:headEnd/>
            <a:tailEnd/>
          </a:ln>
        </p:spPr>
      </p:pic>
      <p:pic>
        <p:nvPicPr>
          <p:cNvPr id="26630" name="Picture 7" descr="cid:image001.jpg@01CCAE89.B7C7F7F0"/>
          <p:cNvPicPr>
            <a:picLocks noChangeAspect="1" noChangeArrowheads="1"/>
          </p:cNvPicPr>
          <p:nvPr/>
        </p:nvPicPr>
        <p:blipFill>
          <a:blip r:embed="rId4" r:link="rId5" cstate="screen">
            <a:extLst>
              <a:ext uri="{28A0092B-C50C-407E-A947-70E740481C1C}">
                <a14:useLocalDpi xmlns:a14="http://schemas.microsoft.com/office/drawing/2010/main"/>
              </a:ext>
            </a:extLst>
          </a:blip>
          <a:srcRect/>
          <a:stretch>
            <a:fillRect/>
          </a:stretch>
        </p:blipFill>
        <p:spPr bwMode="auto">
          <a:xfrm>
            <a:off x="6952021" y="4572002"/>
            <a:ext cx="963748" cy="1445622"/>
          </a:xfrm>
          <a:prstGeom prst="rect">
            <a:avLst/>
          </a:prstGeom>
          <a:noFill/>
          <a:ln w="9525">
            <a:solidFill>
              <a:schemeClr val="bg1"/>
            </a:solidFill>
            <a:miter lim="800000"/>
            <a:headEnd/>
            <a:tailEnd/>
          </a:ln>
        </p:spPr>
      </p:pic>
      <p:pic>
        <p:nvPicPr>
          <p:cNvPr id="1026" name="Picture 2" descr="Gilmore Photo"/>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52019" y="1280160"/>
            <a:ext cx="963749" cy="122661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32314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endParaRPr lang="en-US" sz="3600" dirty="0" smtClean="0"/>
          </a:p>
          <a:p>
            <a:pPr marL="0" indent="0" algn="ctr">
              <a:buNone/>
            </a:pPr>
            <a:endParaRPr lang="en-US" sz="3600" dirty="0"/>
          </a:p>
          <a:p>
            <a:pPr marL="0" indent="0" algn="ctr">
              <a:buNone/>
            </a:pPr>
            <a:r>
              <a:rPr lang="en-US" sz="3600" dirty="0" smtClean="0"/>
              <a:t>Thank you! </a:t>
            </a:r>
            <a:endParaRPr lang="en-US" sz="3600" dirty="0"/>
          </a:p>
        </p:txBody>
      </p:sp>
    </p:spTree>
    <p:extLst>
      <p:ext uri="{BB962C8B-B14F-4D97-AF65-F5344CB8AC3E}">
        <p14:creationId xmlns:p14="http://schemas.microsoft.com/office/powerpoint/2010/main" val="288528604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Community Forum description</a:t>
            </a:r>
          </a:p>
        </p:txBody>
      </p:sp>
      <p:sp>
        <p:nvSpPr>
          <p:cNvPr id="4" name="Content Placeholder 4"/>
          <p:cNvSpPr>
            <a:spLocks noGrp="1"/>
          </p:cNvSpPr>
          <p:nvPr>
            <p:ph idx="1"/>
          </p:nvPr>
        </p:nvSpPr>
        <p:spPr bwMode="auto">
          <a:xfrm>
            <a:off x="457200" y="1298575"/>
            <a:ext cx="8229600" cy="4827588"/>
          </a:xfrm>
          <a:noFill/>
          <a:ln>
            <a:miter lim="800000"/>
            <a:headEnd/>
            <a:tailEnd/>
          </a:ln>
        </p:spPr>
        <p:txBody>
          <a:bodyPr vert="horz" wrap="square" numCol="1" anchor="t" anchorCtr="0" compatLnSpc="1">
            <a:prstTxWarp prst="textNoShape">
              <a:avLst/>
            </a:prstTxWarp>
          </a:bodyPr>
          <a:lstStyle/>
          <a:p>
            <a:pPr marL="292100" indent="-292100"/>
            <a:r>
              <a:rPr lang="en-US" dirty="0" smtClean="0"/>
              <a:t>Agency for Healthcare Research and Quality’s initiative called Community Forum</a:t>
            </a:r>
          </a:p>
          <a:p>
            <a:pPr marL="292100" indent="-292100"/>
            <a:r>
              <a:rPr lang="en-US" dirty="0" smtClean="0"/>
              <a:t>Led by the American Institutes for Research (AIR) with key partners </a:t>
            </a:r>
          </a:p>
          <a:p>
            <a:pPr marL="292100" indent="-292100"/>
            <a:r>
              <a:rPr lang="en-US" dirty="0" smtClean="0"/>
              <a:t>Major part of this project is to:</a:t>
            </a:r>
          </a:p>
          <a:p>
            <a:pPr marL="914400" lvl="2" indent="0">
              <a:buFont typeface="Times New Roman" pitchFamily="18" charset="0"/>
              <a:buNone/>
            </a:pPr>
            <a:r>
              <a:rPr lang="en-US" sz="2200" dirty="0" smtClean="0"/>
              <a:t>Advance the use of deliberative methods for obtaining input from members of the public on a health research topic</a:t>
            </a:r>
          </a:p>
          <a:p>
            <a:pPr marL="914400" lvl="2" indent="0">
              <a:buFont typeface="Times New Roman" pitchFamily="18" charset="0"/>
              <a:buNone/>
            </a:pPr>
            <a:endParaRPr lang="en-US" sz="2200" dirty="0" smtClean="0"/>
          </a:p>
        </p:txBody>
      </p:sp>
    </p:spTree>
    <p:extLst>
      <p:ext uri="{BB962C8B-B14F-4D97-AF65-F5344CB8AC3E}">
        <p14:creationId xmlns:p14="http://schemas.microsoft.com/office/powerpoint/2010/main" val="334264885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8448"/>
            <a:ext cx="8229600" cy="4949952"/>
          </a:xfrm>
        </p:spPr>
        <p:txBody>
          <a:bodyPr/>
          <a:lstStyle/>
          <a:p>
            <a:pPr lvl="0"/>
            <a:r>
              <a:rPr lang="en-US" b="1" dirty="0" smtClean="0"/>
              <a:t>Welcome </a:t>
            </a:r>
          </a:p>
          <a:p>
            <a:pPr lvl="0"/>
            <a:r>
              <a:rPr lang="en-US" b="1" dirty="0" smtClean="0"/>
              <a:t>What is a deliberative process and what is a deliberative question? </a:t>
            </a:r>
          </a:p>
          <a:p>
            <a:pPr lvl="0"/>
            <a:r>
              <a:rPr lang="en-US" b="1" dirty="0" smtClean="0"/>
              <a:t>Facilitation techniques </a:t>
            </a:r>
          </a:p>
          <a:p>
            <a:pPr lvl="0"/>
            <a:r>
              <a:rPr lang="en-US" b="1" dirty="0" smtClean="0"/>
              <a:t>Managing </a:t>
            </a:r>
            <a:r>
              <a:rPr lang="en-US" b="1" dirty="0"/>
              <a:t>the </a:t>
            </a:r>
            <a:r>
              <a:rPr lang="en-US" b="1" dirty="0" smtClean="0"/>
              <a:t>discussion</a:t>
            </a:r>
            <a:endParaRPr lang="en-US" b="1" dirty="0"/>
          </a:p>
          <a:p>
            <a:pPr lvl="0"/>
            <a:r>
              <a:rPr lang="en-US" b="1" dirty="0" smtClean="0"/>
              <a:t>Group exercises</a:t>
            </a:r>
          </a:p>
          <a:p>
            <a:pPr lvl="0"/>
            <a:r>
              <a:rPr lang="en-US" b="1" dirty="0" smtClean="0"/>
              <a:t>Managing participant behavior </a:t>
            </a:r>
          </a:p>
          <a:p>
            <a:r>
              <a:rPr lang="en-US" b="1" dirty="0"/>
              <a:t>Facilitation tools</a:t>
            </a:r>
          </a:p>
          <a:p>
            <a:pPr lvl="0"/>
            <a:r>
              <a:rPr lang="en-US" b="1" dirty="0" smtClean="0"/>
              <a:t>Facilitator training </a:t>
            </a:r>
          </a:p>
          <a:p>
            <a:pPr lvl="0"/>
            <a:r>
              <a:rPr lang="en-US" b="1" dirty="0" smtClean="0"/>
              <a:t>Q&amp;A</a:t>
            </a:r>
            <a:endParaRPr lang="en-US" dirty="0"/>
          </a:p>
        </p:txBody>
      </p:sp>
      <p:sp>
        <p:nvSpPr>
          <p:cNvPr id="3" name="Title 2"/>
          <p:cNvSpPr>
            <a:spLocks noGrp="1"/>
          </p:cNvSpPr>
          <p:nvPr>
            <p:ph type="title"/>
          </p:nvPr>
        </p:nvSpPr>
        <p:spPr/>
        <p:txBody>
          <a:bodyPr/>
          <a:lstStyle/>
          <a:p>
            <a:r>
              <a:rPr lang="en-US" dirty="0" smtClean="0"/>
              <a:t>Today’s agenda</a:t>
            </a:r>
            <a:endParaRPr lang="en-US" dirty="0"/>
          </a:p>
        </p:txBody>
      </p:sp>
    </p:spTree>
    <p:extLst>
      <p:ext uri="{BB962C8B-B14F-4D97-AF65-F5344CB8AC3E}">
        <p14:creationId xmlns:p14="http://schemas.microsoft.com/office/powerpoint/2010/main" val="417635979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dirty="0" smtClean="0"/>
              <a:t/>
            </a:r>
            <a:br>
              <a:rPr lang="en-US" dirty="0" smtClean="0"/>
            </a:br>
            <a:r>
              <a:rPr lang="en-US" dirty="0" smtClean="0"/>
              <a:t/>
            </a:r>
            <a:br>
              <a:rPr lang="en-US" dirty="0" smtClean="0"/>
            </a:br>
            <a:r>
              <a:rPr lang="en-US" dirty="0" smtClean="0"/>
              <a:t>What is a deliberative process? </a:t>
            </a:r>
          </a:p>
        </p:txBody>
      </p:sp>
      <p:sp>
        <p:nvSpPr>
          <p:cNvPr id="4" name="Content Placeholder 1"/>
          <p:cNvSpPr>
            <a:spLocks noGrp="1"/>
          </p:cNvSpPr>
          <p:nvPr>
            <p:ph idx="1"/>
          </p:nvPr>
        </p:nvSpPr>
        <p:spPr>
          <a:xfrm>
            <a:off x="457200" y="1298575"/>
            <a:ext cx="8229600" cy="4827588"/>
          </a:xfrm>
        </p:spPr>
        <p:txBody>
          <a:bodyPr/>
          <a:lstStyle/>
          <a:p>
            <a:pPr lvl="1">
              <a:buFont typeface="Wingdings" pitchFamily="2" charset="2"/>
              <a:buChar char="§"/>
              <a:defRPr/>
            </a:pPr>
            <a:r>
              <a:rPr lang="en-US" sz="2800" dirty="0" smtClean="0"/>
              <a:t>Asks the public to be a problem-solver</a:t>
            </a:r>
          </a:p>
          <a:p>
            <a:pPr lvl="2">
              <a:buFont typeface="Wingdings" pitchFamily="2" charset="2"/>
              <a:buChar char="§"/>
              <a:defRPr/>
            </a:pPr>
            <a:r>
              <a:rPr lang="en-US" sz="2600" dirty="0" smtClean="0"/>
              <a:t>Problem is policy-oriented, complex, multi-faceted</a:t>
            </a:r>
          </a:p>
          <a:p>
            <a:pPr lvl="2">
              <a:buFont typeface="Wingdings" pitchFamily="2" charset="2"/>
              <a:buChar char="§"/>
              <a:defRPr/>
            </a:pPr>
            <a:r>
              <a:rPr lang="en-US" sz="2600" dirty="0" smtClean="0"/>
              <a:t>Requires accurate, unbiased facts</a:t>
            </a:r>
          </a:p>
          <a:p>
            <a:pPr lvl="2">
              <a:buFont typeface="Wingdings" pitchFamily="2" charset="2"/>
              <a:buChar char="§"/>
              <a:defRPr/>
            </a:pPr>
            <a:r>
              <a:rPr lang="en-US" sz="2600" dirty="0" smtClean="0"/>
              <a:t>Has multiple solutions, each with trade-offs</a:t>
            </a:r>
          </a:p>
          <a:p>
            <a:pPr lvl="2">
              <a:buFont typeface="Wingdings" pitchFamily="2" charset="2"/>
              <a:buChar char="§"/>
              <a:defRPr/>
            </a:pPr>
            <a:r>
              <a:rPr lang="en-US" sz="2600" dirty="0" smtClean="0"/>
              <a:t>Requires interactive discussion/debate</a:t>
            </a:r>
          </a:p>
          <a:p>
            <a:pPr lvl="2">
              <a:buFont typeface="Wingdings" pitchFamily="2" charset="2"/>
              <a:buChar char="§"/>
              <a:defRPr/>
            </a:pPr>
            <a:r>
              <a:rPr lang="en-US" sz="2600" dirty="0" smtClean="0"/>
              <a:t>Decisions grounded in personal/societal values  </a:t>
            </a:r>
          </a:p>
          <a:p>
            <a:pPr lvl="2">
              <a:buFont typeface="Wingdings" pitchFamily="2" charset="2"/>
              <a:buChar char="§"/>
              <a:defRPr/>
            </a:pPr>
            <a:endParaRPr lang="en-US" sz="2600" dirty="0" smtClean="0"/>
          </a:p>
        </p:txBody>
      </p:sp>
    </p:spTree>
    <p:extLst>
      <p:ext uri="{BB962C8B-B14F-4D97-AF65-F5344CB8AC3E}">
        <p14:creationId xmlns:p14="http://schemas.microsoft.com/office/powerpoint/2010/main" val="407074747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dirty="0" smtClean="0"/>
              <a:t/>
            </a:r>
            <a:br>
              <a:rPr lang="en-US" dirty="0" smtClean="0"/>
            </a:br>
            <a:r>
              <a:rPr lang="en-US" dirty="0" smtClean="0"/>
              <a:t/>
            </a:r>
            <a:br>
              <a:rPr lang="en-US" dirty="0" smtClean="0"/>
            </a:br>
            <a:r>
              <a:rPr lang="en-US" dirty="0" smtClean="0"/>
              <a:t>The overuse of antibiotics: focus group</a:t>
            </a:r>
          </a:p>
        </p:txBody>
      </p:sp>
      <p:sp>
        <p:nvSpPr>
          <p:cNvPr id="4" name="Content Placeholder 1"/>
          <p:cNvSpPr>
            <a:spLocks noGrp="1"/>
          </p:cNvSpPr>
          <p:nvPr>
            <p:ph idx="1"/>
          </p:nvPr>
        </p:nvSpPr>
        <p:spPr>
          <a:xfrm>
            <a:off x="457200" y="1600199"/>
            <a:ext cx="8229600" cy="4525963"/>
          </a:xfrm>
        </p:spPr>
        <p:txBody>
          <a:bodyPr/>
          <a:lstStyle/>
          <a:p>
            <a:pPr lvl="1">
              <a:buFont typeface="Wingdings" pitchFamily="2" charset="2"/>
              <a:buChar char="§"/>
              <a:defRPr/>
            </a:pPr>
            <a:r>
              <a:rPr lang="en-US" sz="2800" dirty="0" smtClean="0"/>
              <a:t>Question: How can doctors better communicate with patients about the risk?</a:t>
            </a:r>
          </a:p>
          <a:p>
            <a:pPr lvl="1">
              <a:buFont typeface="Wingdings" pitchFamily="2" charset="2"/>
              <a:buChar char="§"/>
              <a:defRPr/>
            </a:pPr>
            <a:r>
              <a:rPr lang="en-US" sz="2800" dirty="0" smtClean="0"/>
              <a:t>What researchers will learn:</a:t>
            </a:r>
          </a:p>
          <a:p>
            <a:pPr lvl="2">
              <a:buFont typeface="Wingdings" pitchFamily="2" charset="2"/>
              <a:buChar char="§"/>
              <a:defRPr/>
            </a:pPr>
            <a:r>
              <a:rPr lang="en-US" sz="2600" dirty="0" smtClean="0"/>
              <a:t>Views about personal right to decide</a:t>
            </a:r>
          </a:p>
          <a:p>
            <a:pPr lvl="2">
              <a:buFont typeface="Wingdings" pitchFamily="2" charset="2"/>
              <a:buChar char="§"/>
              <a:defRPr/>
            </a:pPr>
            <a:r>
              <a:rPr lang="en-US" sz="2600" dirty="0" smtClean="0"/>
              <a:t>What doctors need to say to patients</a:t>
            </a:r>
          </a:p>
          <a:p>
            <a:pPr lvl="2">
              <a:buFont typeface="Wingdings" pitchFamily="2" charset="2"/>
              <a:buChar char="§"/>
              <a:defRPr/>
            </a:pPr>
            <a:r>
              <a:rPr lang="en-US" sz="2600" dirty="0" smtClean="0"/>
              <a:t>What information might be useful to convey to the public about the risk of overusing antibiotics</a:t>
            </a:r>
          </a:p>
          <a:p>
            <a:pPr lvl="2">
              <a:buFont typeface="Wingdings" pitchFamily="2" charset="2"/>
              <a:buChar char="§"/>
              <a:defRPr/>
            </a:pPr>
            <a:endParaRPr lang="en-US" sz="2600" dirty="0" smtClean="0"/>
          </a:p>
        </p:txBody>
      </p:sp>
    </p:spTree>
    <p:extLst>
      <p:ext uri="{BB962C8B-B14F-4D97-AF65-F5344CB8AC3E}">
        <p14:creationId xmlns:p14="http://schemas.microsoft.com/office/powerpoint/2010/main" val="356244036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dirty="0" smtClean="0"/>
              <a:t/>
            </a:r>
            <a:br>
              <a:rPr lang="en-US" dirty="0" smtClean="0"/>
            </a:br>
            <a:r>
              <a:rPr lang="en-US" dirty="0" smtClean="0"/>
              <a:t/>
            </a:r>
            <a:br>
              <a:rPr lang="en-US" dirty="0" smtClean="0"/>
            </a:br>
            <a:r>
              <a:rPr lang="en-US" dirty="0" smtClean="0"/>
              <a:t>The overuse of antibiotics: deliberative session</a:t>
            </a:r>
          </a:p>
        </p:txBody>
      </p:sp>
      <p:sp>
        <p:nvSpPr>
          <p:cNvPr id="4" name="Content Placeholder 1"/>
          <p:cNvSpPr>
            <a:spLocks noGrp="1"/>
          </p:cNvSpPr>
          <p:nvPr>
            <p:ph idx="1"/>
          </p:nvPr>
        </p:nvSpPr>
        <p:spPr>
          <a:xfrm>
            <a:off x="457200" y="1600199"/>
            <a:ext cx="8229600" cy="4525963"/>
          </a:xfrm>
        </p:spPr>
        <p:txBody>
          <a:bodyPr/>
          <a:lstStyle/>
          <a:p>
            <a:pPr lvl="1">
              <a:buFont typeface="Wingdings" pitchFamily="2" charset="2"/>
              <a:buChar char="§"/>
              <a:defRPr/>
            </a:pPr>
            <a:r>
              <a:rPr lang="en-US" sz="2800" dirty="0" smtClean="0"/>
              <a:t>Question: should there be more specific limits on how doctors use antibiotics?</a:t>
            </a:r>
          </a:p>
          <a:p>
            <a:pPr lvl="1">
              <a:buFont typeface="Wingdings" pitchFamily="2" charset="2"/>
              <a:buChar char="§"/>
              <a:defRPr/>
            </a:pPr>
            <a:r>
              <a:rPr lang="en-US" sz="2800" dirty="0" smtClean="0"/>
              <a:t>What researchers will learn:</a:t>
            </a:r>
          </a:p>
          <a:p>
            <a:pPr lvl="2">
              <a:buFont typeface="Wingdings" pitchFamily="2" charset="2"/>
              <a:buChar char="§"/>
              <a:defRPr/>
            </a:pPr>
            <a:r>
              <a:rPr lang="en-US" sz="2600" dirty="0" smtClean="0"/>
              <a:t>Concerns about loss of patient/doctor authority </a:t>
            </a:r>
          </a:p>
          <a:p>
            <a:pPr lvl="2">
              <a:buFont typeface="Wingdings" pitchFamily="2" charset="2"/>
              <a:buChar char="§"/>
              <a:defRPr/>
            </a:pPr>
            <a:r>
              <a:rPr lang="en-US" sz="2600" dirty="0" smtClean="0"/>
              <a:t>How people balance the tension between personal choice and societal protection</a:t>
            </a:r>
          </a:p>
          <a:p>
            <a:pPr lvl="2">
              <a:buFont typeface="Wingdings" pitchFamily="2" charset="2"/>
              <a:buChar char="§"/>
              <a:defRPr/>
            </a:pPr>
            <a:r>
              <a:rPr lang="en-US" sz="2600" dirty="0" smtClean="0"/>
              <a:t>If there are acceptable strategies for maintaining clinical autonomy while reducing harm to others </a:t>
            </a:r>
          </a:p>
          <a:p>
            <a:pPr lvl="2">
              <a:buFont typeface="Wingdings" pitchFamily="2" charset="2"/>
              <a:buChar char="§"/>
              <a:defRPr/>
            </a:pPr>
            <a:endParaRPr lang="en-US" sz="2600" dirty="0" smtClean="0"/>
          </a:p>
        </p:txBody>
      </p:sp>
    </p:spTree>
    <p:extLst>
      <p:ext uri="{BB962C8B-B14F-4D97-AF65-F5344CB8AC3E}">
        <p14:creationId xmlns:p14="http://schemas.microsoft.com/office/powerpoint/2010/main" val="127571201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en-US" dirty="0" smtClean="0"/>
              <a:t/>
            </a:r>
            <a:br>
              <a:rPr lang="en-US" dirty="0" smtClean="0"/>
            </a:br>
            <a:r>
              <a:rPr lang="en-US" dirty="0" smtClean="0"/>
              <a:t/>
            </a:r>
            <a:br>
              <a:rPr lang="en-US" dirty="0" smtClean="0"/>
            </a:br>
            <a:r>
              <a:rPr lang="en-US" dirty="0" smtClean="0"/>
              <a:t>Be consistent with features of the session</a:t>
            </a:r>
          </a:p>
        </p:txBody>
      </p:sp>
      <p:sp>
        <p:nvSpPr>
          <p:cNvPr id="4" name="Content Placeholder 1"/>
          <p:cNvSpPr>
            <a:spLocks noGrp="1"/>
          </p:cNvSpPr>
          <p:nvPr>
            <p:ph idx="1"/>
          </p:nvPr>
        </p:nvSpPr>
        <p:spPr>
          <a:xfrm>
            <a:off x="457200" y="1600199"/>
            <a:ext cx="8229600" cy="4525963"/>
          </a:xfrm>
        </p:spPr>
        <p:txBody>
          <a:bodyPr/>
          <a:lstStyle/>
          <a:p>
            <a:pPr lvl="1">
              <a:buFont typeface="Wingdings" pitchFamily="2" charset="2"/>
              <a:buChar char="§"/>
              <a:defRPr/>
            </a:pPr>
            <a:r>
              <a:rPr lang="en-US" sz="2800" dirty="0" smtClean="0"/>
              <a:t>Facilitator takes into account…</a:t>
            </a:r>
          </a:p>
          <a:p>
            <a:pPr lvl="2">
              <a:buFont typeface="Wingdings" pitchFamily="2" charset="2"/>
              <a:buChar char="§"/>
              <a:defRPr/>
            </a:pPr>
            <a:r>
              <a:rPr lang="en-US" sz="2600" dirty="0" smtClean="0"/>
              <a:t>Complexity of the topic</a:t>
            </a:r>
          </a:p>
          <a:p>
            <a:pPr lvl="2">
              <a:buFont typeface="Wingdings" pitchFamily="2" charset="2"/>
              <a:buChar char="§"/>
              <a:defRPr/>
            </a:pPr>
            <a:r>
              <a:rPr lang="en-US" sz="2600" dirty="0" smtClean="0"/>
              <a:t>The time allocated for the process</a:t>
            </a:r>
          </a:p>
          <a:p>
            <a:pPr lvl="2">
              <a:buFont typeface="Wingdings" pitchFamily="2" charset="2"/>
              <a:buChar char="§"/>
              <a:defRPr/>
            </a:pPr>
            <a:r>
              <a:rPr lang="en-US" sz="2600" dirty="0" smtClean="0"/>
              <a:t>The number of participants </a:t>
            </a:r>
          </a:p>
          <a:p>
            <a:pPr marL="914400" lvl="2" indent="-457200">
              <a:defRPr/>
            </a:pPr>
            <a:r>
              <a:rPr lang="en-US" sz="2600" dirty="0" smtClean="0"/>
              <a:t>Maintain principles of facilitation</a:t>
            </a:r>
          </a:p>
          <a:p>
            <a:pPr marL="1316736" lvl="3" indent="-457200">
              <a:buFont typeface="Wingdings" pitchFamily="2" charset="2"/>
              <a:buChar char="§"/>
              <a:defRPr/>
            </a:pPr>
            <a:r>
              <a:rPr lang="en-US" sz="2600" dirty="0" smtClean="0"/>
              <a:t>Neutrality</a:t>
            </a:r>
          </a:p>
          <a:p>
            <a:pPr marL="1316736" lvl="3" indent="-457200">
              <a:buFont typeface="Wingdings" pitchFamily="2" charset="2"/>
              <a:buChar char="§"/>
              <a:defRPr/>
            </a:pPr>
            <a:r>
              <a:rPr lang="en-US" sz="2600" dirty="0" smtClean="0"/>
              <a:t>Active talking by participants</a:t>
            </a:r>
          </a:p>
          <a:p>
            <a:pPr marL="1316736" lvl="3" indent="-457200">
              <a:buFont typeface="Wingdings" pitchFamily="2" charset="2"/>
              <a:buChar char="§"/>
              <a:defRPr/>
            </a:pPr>
            <a:r>
              <a:rPr lang="en-US" sz="2600" dirty="0" smtClean="0"/>
              <a:t>Dialogue among participants</a:t>
            </a:r>
          </a:p>
          <a:p>
            <a:pPr marL="804672" lvl="2" indent="0">
              <a:buNone/>
              <a:defRPr/>
            </a:pPr>
            <a:endParaRPr lang="en-US" sz="2600" dirty="0" smtClean="0"/>
          </a:p>
          <a:p>
            <a:pPr lvl="2">
              <a:buFont typeface="Wingdings" pitchFamily="2" charset="2"/>
              <a:buChar char="§"/>
              <a:defRPr/>
            </a:pPr>
            <a:endParaRPr lang="en-US" sz="2600" dirty="0" smtClean="0"/>
          </a:p>
        </p:txBody>
      </p:sp>
    </p:spTree>
    <p:extLst>
      <p:ext uri="{BB962C8B-B14F-4D97-AF65-F5344CB8AC3E}">
        <p14:creationId xmlns:p14="http://schemas.microsoft.com/office/powerpoint/2010/main" val="408631463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EHC_2011_rev">
  <a:themeElements>
    <a:clrScheme name="Custom 6">
      <a:dk1>
        <a:srgbClr val="000000"/>
      </a:dk1>
      <a:lt1>
        <a:srgbClr val="FFFFFF"/>
      </a:lt1>
      <a:dk2>
        <a:srgbClr val="595959"/>
      </a:dk2>
      <a:lt2>
        <a:srgbClr val="BFBFBF"/>
      </a:lt2>
      <a:accent1>
        <a:srgbClr val="DDE3EE"/>
      </a:accent1>
      <a:accent2>
        <a:srgbClr val="7030A0"/>
      </a:accent2>
      <a:accent3>
        <a:srgbClr val="C00000"/>
      </a:accent3>
      <a:accent4>
        <a:srgbClr val="6984B5"/>
      </a:accent4>
      <a:accent5>
        <a:srgbClr val="92D050"/>
      </a:accent5>
      <a:accent6>
        <a:srgbClr val="FFC000"/>
      </a:accent6>
      <a:hlink>
        <a:srgbClr val="FFFFFF"/>
      </a:hlink>
      <a:folHlink>
        <a:srgbClr val="6984B5"/>
      </a:folHlink>
    </a:clrScheme>
    <a:fontScheme name="ccit_template">
      <a:majorFont>
        <a:latin typeface="Trebuchet MS"/>
        <a:ea typeface=""/>
        <a:cs typeface=""/>
      </a:majorFont>
      <a:minorFont>
        <a:latin typeface="Palatino Linotype"/>
        <a:ea typeface=""/>
        <a:cs typeface=""/>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ci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ci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ci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ci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ci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ci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cit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ci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ci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ci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ci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ci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cit_template 13">
        <a:dk1>
          <a:srgbClr val="000000"/>
        </a:dk1>
        <a:lt1>
          <a:srgbClr val="AAB9D5"/>
        </a:lt1>
        <a:dk2>
          <a:srgbClr val="000000"/>
        </a:dk2>
        <a:lt2>
          <a:srgbClr val="808080"/>
        </a:lt2>
        <a:accent1>
          <a:srgbClr val="BF946D"/>
        </a:accent1>
        <a:accent2>
          <a:srgbClr val="76572A"/>
        </a:accent2>
        <a:accent3>
          <a:srgbClr val="D2D9E7"/>
        </a:accent3>
        <a:accent4>
          <a:srgbClr val="000000"/>
        </a:accent4>
        <a:accent5>
          <a:srgbClr val="DCC8BA"/>
        </a:accent5>
        <a:accent6>
          <a:srgbClr val="6A4E25"/>
        </a:accent6>
        <a:hlink>
          <a:srgbClr val="6D6DBF"/>
        </a:hlink>
        <a:folHlink>
          <a:srgbClr val="4E4E7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HC_2011_rev">
  <a:themeElements>
    <a:clrScheme name="Custom 6">
      <a:dk1>
        <a:srgbClr val="000000"/>
      </a:dk1>
      <a:lt1>
        <a:srgbClr val="FFFFFF"/>
      </a:lt1>
      <a:dk2>
        <a:srgbClr val="595959"/>
      </a:dk2>
      <a:lt2>
        <a:srgbClr val="BFBFBF"/>
      </a:lt2>
      <a:accent1>
        <a:srgbClr val="DDE3EE"/>
      </a:accent1>
      <a:accent2>
        <a:srgbClr val="7030A0"/>
      </a:accent2>
      <a:accent3>
        <a:srgbClr val="C00000"/>
      </a:accent3>
      <a:accent4>
        <a:srgbClr val="6984B5"/>
      </a:accent4>
      <a:accent5>
        <a:srgbClr val="92D050"/>
      </a:accent5>
      <a:accent6>
        <a:srgbClr val="FFC000"/>
      </a:accent6>
      <a:hlink>
        <a:srgbClr val="FFFFFF"/>
      </a:hlink>
      <a:folHlink>
        <a:srgbClr val="6984B5"/>
      </a:folHlink>
    </a:clrScheme>
    <a:fontScheme name="ccit_template">
      <a:majorFont>
        <a:latin typeface="Trebuchet MS"/>
        <a:ea typeface=""/>
        <a:cs typeface=""/>
      </a:majorFont>
      <a:minorFont>
        <a:latin typeface="Palatino Linotype"/>
        <a:ea typeface=""/>
        <a:cs typeface=""/>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ci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ci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ci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ci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ci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ci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cit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ci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ci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ci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ci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ci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cit_template 13">
        <a:dk1>
          <a:srgbClr val="000000"/>
        </a:dk1>
        <a:lt1>
          <a:srgbClr val="AAB9D5"/>
        </a:lt1>
        <a:dk2>
          <a:srgbClr val="000000"/>
        </a:dk2>
        <a:lt2>
          <a:srgbClr val="808080"/>
        </a:lt2>
        <a:accent1>
          <a:srgbClr val="BF946D"/>
        </a:accent1>
        <a:accent2>
          <a:srgbClr val="76572A"/>
        </a:accent2>
        <a:accent3>
          <a:srgbClr val="D2D9E7"/>
        </a:accent3>
        <a:accent4>
          <a:srgbClr val="000000"/>
        </a:accent4>
        <a:accent5>
          <a:srgbClr val="DCC8BA"/>
        </a:accent5>
        <a:accent6>
          <a:srgbClr val="6A4E25"/>
        </a:accent6>
        <a:hlink>
          <a:srgbClr val="6D6DBF"/>
        </a:hlink>
        <a:folHlink>
          <a:srgbClr val="4E4E7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2655</TotalTime>
  <Words>3164</Words>
  <Application>Microsoft Macintosh PowerPoint</Application>
  <PresentationFormat>On-screen Show (4:3)</PresentationFormat>
  <Paragraphs>391</Paragraphs>
  <Slides>30</Slides>
  <Notes>30</Notes>
  <HiddenSlides>0</HiddenSlides>
  <MMClips>1</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EHC_2011_rev</vt:lpstr>
      <vt:lpstr>1_EHC_2011_rev</vt:lpstr>
      <vt:lpstr>Agency for Healthcare Research and Quality Community Forum June 13, 2013  </vt:lpstr>
      <vt:lpstr>   Purpose and objectives</vt:lpstr>
      <vt:lpstr>Presenter introductions</vt:lpstr>
      <vt:lpstr>   Community Forum description</vt:lpstr>
      <vt:lpstr>Today’s agenda</vt:lpstr>
      <vt:lpstr>  What is a deliberative process? </vt:lpstr>
      <vt:lpstr>  The overuse of antibiotics: focus group</vt:lpstr>
      <vt:lpstr>  The overuse of antibiotics: deliberative session</vt:lpstr>
      <vt:lpstr>  Be consistent with features of the session</vt:lpstr>
      <vt:lpstr>Continuum of engagement</vt:lpstr>
      <vt:lpstr>Some facilitator tips to using this model</vt:lpstr>
      <vt:lpstr>  Implementing the continuum </vt:lpstr>
      <vt:lpstr>  Implementing the continuum</vt:lpstr>
      <vt:lpstr>  Implementing the continuum</vt:lpstr>
      <vt:lpstr>  Implementing the continuum</vt:lpstr>
      <vt:lpstr>  Implementing the continuum</vt:lpstr>
      <vt:lpstr>  Self-mobilization</vt:lpstr>
      <vt:lpstr>Why, why, why, why –BUT WHY?</vt:lpstr>
      <vt:lpstr>5 Whys</vt:lpstr>
      <vt:lpstr>Trying out the 5 Whys</vt:lpstr>
      <vt:lpstr>Choose one of the following statements or use one of your own </vt:lpstr>
      <vt:lpstr>   Managing participant behavior</vt:lpstr>
      <vt:lpstr>   Facilitation tools: Facilitator Guide</vt:lpstr>
      <vt:lpstr>   Facilitation tools: Facilitator Guide</vt:lpstr>
      <vt:lpstr>   Facilitation tools: Ice breakers</vt:lpstr>
      <vt:lpstr>   Facilitation tools: Ice breakers</vt:lpstr>
      <vt:lpstr>   Facilitation tools: Ice breakers</vt:lpstr>
      <vt:lpstr>   Facilitation tools: Ice breakers</vt:lpstr>
      <vt:lpstr>Training: Practicing your skills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Winkler, Jessica</dc:creator>
  <cp:lastModifiedBy>Katharine Schneider</cp:lastModifiedBy>
  <cp:revision>141</cp:revision>
  <cp:lastPrinted>2013-06-12T20:14:59Z</cp:lastPrinted>
  <dcterms:created xsi:type="dcterms:W3CDTF">2013-02-04T14:44:30Z</dcterms:created>
  <dcterms:modified xsi:type="dcterms:W3CDTF">2013-07-22T19:33:23Z</dcterms:modified>
</cp:coreProperties>
</file>